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7" r:id="rId2"/>
    <p:sldId id="308" r:id="rId3"/>
    <p:sldId id="276" r:id="rId4"/>
    <p:sldId id="290" r:id="rId5"/>
    <p:sldId id="291" r:id="rId6"/>
    <p:sldId id="297" r:id="rId7"/>
    <p:sldId id="258" r:id="rId8"/>
    <p:sldId id="259" r:id="rId9"/>
    <p:sldId id="306" r:id="rId10"/>
    <p:sldId id="262" r:id="rId11"/>
    <p:sldId id="295" r:id="rId12"/>
    <p:sldId id="304" r:id="rId13"/>
    <p:sldId id="298" r:id="rId14"/>
    <p:sldId id="299" r:id="rId15"/>
    <p:sldId id="301" r:id="rId16"/>
    <p:sldId id="302" r:id="rId17"/>
    <p:sldId id="309" r:id="rId18"/>
    <p:sldId id="303" r:id="rId19"/>
  </p:sldIdLst>
  <p:sldSz cx="12192000" cy="6858000"/>
  <p:notesSz cx="6858000" cy="9144000"/>
  <p:custShowLst>
    <p:custShow name="Wrong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F87"/>
    <a:srgbClr val="719230"/>
    <a:srgbClr val="066E9F"/>
    <a:srgbClr val="739A28"/>
    <a:srgbClr val="D2DEEF"/>
    <a:srgbClr val="A9B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C168E-D5EF-4EA6-A523-F25C03AC4A9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8A950-5489-4B8F-A8B9-CE1DF0CFEE67}">
      <dgm:prSet phldrT="[Text]"/>
      <dgm:spPr/>
      <dgm:t>
        <a:bodyPr/>
        <a:lstStyle/>
        <a:p>
          <a:pPr algn="ctr"/>
          <a:r>
            <a:rPr lang="en-US" dirty="0" smtClean="0"/>
            <a:t>Analyst</a:t>
          </a:r>
          <a:endParaRPr lang="en-US" dirty="0"/>
        </a:p>
      </dgm:t>
    </dgm:pt>
    <dgm:pt modelId="{B2460E73-870B-433A-B0EB-3E65B9C27754}" type="parTrans" cxnId="{0680B416-3255-434C-99B9-2720357A6B44}">
      <dgm:prSet/>
      <dgm:spPr/>
      <dgm:t>
        <a:bodyPr/>
        <a:lstStyle/>
        <a:p>
          <a:endParaRPr lang="en-US"/>
        </a:p>
      </dgm:t>
    </dgm:pt>
    <dgm:pt modelId="{C4302B61-F694-454D-92FB-C38D78667EF3}" type="sibTrans" cxnId="{0680B416-3255-434C-99B9-2720357A6B44}">
      <dgm:prSet/>
      <dgm:spPr/>
      <dgm:t>
        <a:bodyPr/>
        <a:lstStyle/>
        <a:p>
          <a:endParaRPr lang="en-US"/>
        </a:p>
      </dgm:t>
    </dgm:pt>
    <dgm:pt modelId="{977CDE27-6B0E-490D-8A25-92BA47E144E3}">
      <dgm:prSet phldrT="[Text]"/>
      <dgm:spPr/>
      <dgm:t>
        <a:bodyPr/>
        <a:lstStyle/>
        <a:p>
          <a:pPr algn="ctr"/>
          <a:r>
            <a:rPr lang="en-US" dirty="0" smtClean="0"/>
            <a:t>Commissioner</a:t>
          </a:r>
          <a:endParaRPr lang="en-US" dirty="0"/>
        </a:p>
      </dgm:t>
    </dgm:pt>
    <dgm:pt modelId="{EF00CC8F-C5AF-4EDB-BF5C-8DEDBC7ED308}" type="parTrans" cxnId="{2189F3EC-6C31-48D8-88DE-226EC20EC004}">
      <dgm:prSet/>
      <dgm:spPr/>
      <dgm:t>
        <a:bodyPr/>
        <a:lstStyle/>
        <a:p>
          <a:endParaRPr lang="en-US"/>
        </a:p>
      </dgm:t>
    </dgm:pt>
    <dgm:pt modelId="{B9AD2FF2-9755-4022-8383-F091F4A6F127}" type="sibTrans" cxnId="{2189F3EC-6C31-48D8-88DE-226EC20EC004}">
      <dgm:prSet/>
      <dgm:spPr/>
      <dgm:t>
        <a:bodyPr/>
        <a:lstStyle/>
        <a:p>
          <a:endParaRPr lang="en-US"/>
        </a:p>
      </dgm:t>
    </dgm:pt>
    <dgm:pt modelId="{166643F5-7698-4632-868F-1FC04412FAFC}" type="pres">
      <dgm:prSet presAssocID="{F30C168E-D5EF-4EA6-A523-F25C03AC4A9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E2A56B-3899-4CAD-8B11-D3BAB11FFEA8}" type="pres">
      <dgm:prSet presAssocID="{F30C168E-D5EF-4EA6-A523-F25C03AC4A9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95699-754A-4B85-9377-183336323254}" type="pres">
      <dgm:prSet presAssocID="{F30C168E-D5EF-4EA6-A523-F25C03AC4A97}" presName="LeftNode" presStyleLbl="bgImgPlace1" presStyleIdx="0" presStyleCnt="2" custScaleX="136474" custScaleY="30386" custLinFactNeighborX="-30991" custLinFactNeighborY="33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7EE6198A-21A8-4EF4-811B-D6AADD458D76}" type="pres">
      <dgm:prSet presAssocID="{F30C168E-D5EF-4EA6-A523-F25C03AC4A9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510C7-C941-408A-A361-9549FDBF5E77}" type="pres">
      <dgm:prSet presAssocID="{F30C168E-D5EF-4EA6-A523-F25C03AC4A97}" presName="RightNode" presStyleLbl="bgImgPlace1" presStyleIdx="1" presStyleCnt="2" custScaleX="138311" custScaleY="30375" custLinFactNeighborX="8155" custLinFactNeighborY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F27C0AA-57D2-4BEB-92B7-19119E0ED827}" type="pres">
      <dgm:prSet presAssocID="{F30C168E-D5EF-4EA6-A523-F25C03AC4A97}" presName="TopArrow" presStyleLbl="node1" presStyleIdx="0" presStyleCnt="2" custLinFactNeighborX="-9882" custLinFactNeighborY="53051"/>
      <dgm:spPr/>
    </dgm:pt>
    <dgm:pt modelId="{08C940C7-E74E-4BBB-8368-115F2ED12CB4}" type="pres">
      <dgm:prSet presAssocID="{F30C168E-D5EF-4EA6-A523-F25C03AC4A97}" presName="BottomArrow" presStyleLbl="node1" presStyleIdx="1" presStyleCnt="2" custLinFactNeighborX="-6241" custLinFactNeighborY="-51491"/>
      <dgm:spPr/>
    </dgm:pt>
  </dgm:ptLst>
  <dgm:cxnLst>
    <dgm:cxn modelId="{2189F3EC-6C31-48D8-88DE-226EC20EC004}" srcId="{F30C168E-D5EF-4EA6-A523-F25C03AC4A97}" destId="{977CDE27-6B0E-490D-8A25-92BA47E144E3}" srcOrd="1" destOrd="0" parTransId="{EF00CC8F-C5AF-4EDB-BF5C-8DEDBC7ED308}" sibTransId="{B9AD2FF2-9755-4022-8383-F091F4A6F127}"/>
    <dgm:cxn modelId="{0680B416-3255-434C-99B9-2720357A6B44}" srcId="{F30C168E-D5EF-4EA6-A523-F25C03AC4A97}" destId="{E138A950-5489-4B8F-A8B9-CE1DF0CFEE67}" srcOrd="0" destOrd="0" parTransId="{B2460E73-870B-433A-B0EB-3E65B9C27754}" sibTransId="{C4302B61-F694-454D-92FB-C38D78667EF3}"/>
    <dgm:cxn modelId="{36E88502-9ED4-44EE-B970-B5FB7D5FEFBB}" type="presOf" srcId="{F30C168E-D5EF-4EA6-A523-F25C03AC4A97}" destId="{166643F5-7698-4632-868F-1FC04412FAFC}" srcOrd="0" destOrd="0" presId="urn:microsoft.com/office/officeart/2009/layout/ReverseList"/>
    <dgm:cxn modelId="{8FBAE594-EC50-4477-8E4E-04849B716DCB}" type="presOf" srcId="{E138A950-5489-4B8F-A8B9-CE1DF0CFEE67}" destId="{4BE2A56B-3899-4CAD-8B11-D3BAB11FFEA8}" srcOrd="0" destOrd="0" presId="urn:microsoft.com/office/officeart/2009/layout/ReverseList"/>
    <dgm:cxn modelId="{89933F49-6481-468A-A7AA-B6EB822EE46B}" type="presOf" srcId="{977CDE27-6B0E-490D-8A25-92BA47E144E3}" destId="{7EE6198A-21A8-4EF4-811B-D6AADD458D76}" srcOrd="0" destOrd="0" presId="urn:microsoft.com/office/officeart/2009/layout/ReverseList"/>
    <dgm:cxn modelId="{8BE64C8E-74B8-4032-A249-8BFB44EE511C}" type="presOf" srcId="{E138A950-5489-4B8F-A8B9-CE1DF0CFEE67}" destId="{21F95699-754A-4B85-9377-183336323254}" srcOrd="1" destOrd="0" presId="urn:microsoft.com/office/officeart/2009/layout/ReverseList"/>
    <dgm:cxn modelId="{7B3BC0F2-8F1D-4DFB-B294-278916385086}" type="presOf" srcId="{977CDE27-6B0E-490D-8A25-92BA47E144E3}" destId="{1AF510C7-C941-408A-A361-9549FDBF5E77}" srcOrd="1" destOrd="0" presId="urn:microsoft.com/office/officeart/2009/layout/ReverseList"/>
    <dgm:cxn modelId="{E79E81F8-EC47-40BE-8621-D4A9C6BD2B57}" type="presParOf" srcId="{166643F5-7698-4632-868F-1FC04412FAFC}" destId="{4BE2A56B-3899-4CAD-8B11-D3BAB11FFEA8}" srcOrd="0" destOrd="0" presId="urn:microsoft.com/office/officeart/2009/layout/ReverseList"/>
    <dgm:cxn modelId="{57E550AE-0402-43CB-8CEB-F3742F1668B4}" type="presParOf" srcId="{166643F5-7698-4632-868F-1FC04412FAFC}" destId="{21F95699-754A-4B85-9377-183336323254}" srcOrd="1" destOrd="0" presId="urn:microsoft.com/office/officeart/2009/layout/ReverseList"/>
    <dgm:cxn modelId="{6083D60F-8CB2-4044-904D-F51D351E6840}" type="presParOf" srcId="{166643F5-7698-4632-868F-1FC04412FAFC}" destId="{7EE6198A-21A8-4EF4-811B-D6AADD458D76}" srcOrd="2" destOrd="0" presId="urn:microsoft.com/office/officeart/2009/layout/ReverseList"/>
    <dgm:cxn modelId="{5D11A5A1-7C65-4712-BF4F-152A3DB916BE}" type="presParOf" srcId="{166643F5-7698-4632-868F-1FC04412FAFC}" destId="{1AF510C7-C941-408A-A361-9549FDBF5E77}" srcOrd="3" destOrd="0" presId="urn:microsoft.com/office/officeart/2009/layout/ReverseList"/>
    <dgm:cxn modelId="{8BB5DB81-53DB-4EDF-9809-09FDB8CED237}" type="presParOf" srcId="{166643F5-7698-4632-868F-1FC04412FAFC}" destId="{3F27C0AA-57D2-4BEB-92B7-19119E0ED827}" srcOrd="4" destOrd="0" presId="urn:microsoft.com/office/officeart/2009/layout/ReverseList"/>
    <dgm:cxn modelId="{88BA8130-0915-4DB6-ADBA-D91510B02FB9}" type="presParOf" srcId="{166643F5-7698-4632-868F-1FC04412FAFC}" destId="{08C940C7-E74E-4BBB-8368-115F2ED12CB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97780-5AAD-47BD-A9CC-330BB7CC701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F295DA-AAD9-4595-B10A-F33954811E08}">
      <dgm:prSet phldrT="[Text]"/>
      <dgm:spPr/>
      <dgm:t>
        <a:bodyPr/>
        <a:lstStyle/>
        <a:p>
          <a:r>
            <a:rPr lang="en-US" dirty="0" smtClean="0"/>
            <a:t>Include definitions for technical terminology?</a:t>
          </a:r>
          <a:endParaRPr lang="en-US" dirty="0"/>
        </a:p>
      </dgm:t>
    </dgm:pt>
    <dgm:pt modelId="{6345F6BA-23AD-4691-B8D1-1DE2D63F0371}" type="parTrans" cxnId="{2E85F251-EB38-4FB2-9261-0AAA705C8D2A}">
      <dgm:prSet/>
      <dgm:spPr/>
      <dgm:t>
        <a:bodyPr/>
        <a:lstStyle/>
        <a:p>
          <a:endParaRPr lang="en-US"/>
        </a:p>
      </dgm:t>
    </dgm:pt>
    <dgm:pt modelId="{74EC5CE8-7BB2-465F-B68A-C052D8903AD7}" type="sibTrans" cxnId="{2E85F251-EB38-4FB2-9261-0AAA705C8D2A}">
      <dgm:prSet/>
      <dgm:spPr/>
      <dgm:t>
        <a:bodyPr/>
        <a:lstStyle/>
        <a:p>
          <a:endParaRPr lang="en-US"/>
        </a:p>
      </dgm:t>
    </dgm:pt>
    <dgm:pt modelId="{F8EE98A0-77A9-44EB-B760-CB46EE524D51}">
      <dgm:prSet phldrT="[Text]"/>
      <dgm:spPr/>
      <dgm:t>
        <a:bodyPr anchor="ctr"/>
        <a:lstStyle/>
        <a:p>
          <a:r>
            <a:rPr lang="en-US" dirty="0" smtClean="0"/>
            <a:t>Public among intended audience</a:t>
          </a:r>
          <a:endParaRPr lang="en-US" dirty="0"/>
        </a:p>
      </dgm:t>
    </dgm:pt>
    <dgm:pt modelId="{868E3B7A-E854-41C4-A4AA-9B6050C5C1EB}" type="parTrans" cxnId="{1C0752A7-5BBE-4593-9076-043157A066DA}">
      <dgm:prSet/>
      <dgm:spPr/>
      <dgm:t>
        <a:bodyPr/>
        <a:lstStyle/>
        <a:p>
          <a:endParaRPr lang="en-US"/>
        </a:p>
      </dgm:t>
    </dgm:pt>
    <dgm:pt modelId="{43A37492-A630-40FD-8F98-295A0CAB72E1}" type="sibTrans" cxnId="{1C0752A7-5BBE-4593-9076-043157A066DA}">
      <dgm:prSet/>
      <dgm:spPr/>
      <dgm:t>
        <a:bodyPr/>
        <a:lstStyle/>
        <a:p>
          <a:endParaRPr lang="en-US"/>
        </a:p>
      </dgm:t>
    </dgm:pt>
    <dgm:pt modelId="{EBD082F4-DCF3-4EFE-889D-EFAAA98BEEA3}">
      <dgm:prSet phldrT="[Text]"/>
      <dgm:spPr/>
      <dgm:t>
        <a:bodyPr/>
        <a:lstStyle/>
        <a:p>
          <a:r>
            <a:rPr lang="en-US" dirty="0" smtClean="0"/>
            <a:t>Include multiple scenarios covering different combinations of disposal techniques?</a:t>
          </a:r>
          <a:endParaRPr lang="en-US" dirty="0"/>
        </a:p>
      </dgm:t>
    </dgm:pt>
    <dgm:pt modelId="{C106B01F-44DD-4990-98FE-782703103E9A}" type="parTrans" cxnId="{5FE26230-B153-47BB-8EAB-7F9B0EE4F119}">
      <dgm:prSet/>
      <dgm:spPr/>
      <dgm:t>
        <a:bodyPr/>
        <a:lstStyle/>
        <a:p>
          <a:endParaRPr lang="en-US"/>
        </a:p>
      </dgm:t>
    </dgm:pt>
    <dgm:pt modelId="{DF85D3F7-F255-4B03-93A8-CB5598CBDD2A}" type="sibTrans" cxnId="{5FE26230-B153-47BB-8EAB-7F9B0EE4F119}">
      <dgm:prSet/>
      <dgm:spPr/>
      <dgm:t>
        <a:bodyPr/>
        <a:lstStyle/>
        <a:p>
          <a:endParaRPr lang="en-US"/>
        </a:p>
      </dgm:t>
    </dgm:pt>
    <dgm:pt modelId="{98BCC7B1-E300-4171-979A-EC9FBFEF3B7D}">
      <dgm:prSet phldrT="[Text]"/>
      <dgm:spPr/>
      <dgm:t>
        <a:bodyPr anchor="ctr"/>
        <a:lstStyle/>
        <a:p>
          <a:r>
            <a:rPr lang="en-US" dirty="0" smtClean="0"/>
            <a:t>Intended use to provide info to legislature for policy development </a:t>
          </a:r>
          <a:endParaRPr lang="en-US" dirty="0"/>
        </a:p>
      </dgm:t>
    </dgm:pt>
    <dgm:pt modelId="{B50492EE-7BD8-4CE8-B290-05C7D22FFFBC}" type="parTrans" cxnId="{F0BEDF2F-3854-4733-A3EE-500D7B6A76F0}">
      <dgm:prSet/>
      <dgm:spPr/>
      <dgm:t>
        <a:bodyPr/>
        <a:lstStyle/>
        <a:p>
          <a:endParaRPr lang="en-US"/>
        </a:p>
      </dgm:t>
    </dgm:pt>
    <dgm:pt modelId="{432AA51E-72E4-44BA-83EE-343F4B066DB5}" type="sibTrans" cxnId="{F0BEDF2F-3854-4733-A3EE-500D7B6A76F0}">
      <dgm:prSet/>
      <dgm:spPr/>
      <dgm:t>
        <a:bodyPr/>
        <a:lstStyle/>
        <a:p>
          <a:endParaRPr lang="en-US"/>
        </a:p>
      </dgm:t>
    </dgm:pt>
    <dgm:pt modelId="{EB9724AC-D6C7-4ABE-AF7A-1B13CB1D48A8}">
      <dgm:prSet/>
      <dgm:spPr/>
      <dgm:t>
        <a:bodyPr/>
        <a:lstStyle/>
        <a:p>
          <a:r>
            <a:rPr lang="en-US" dirty="0" smtClean="0"/>
            <a:t>Analyze general US impacts for other states to be able to use the data?</a:t>
          </a:r>
          <a:endParaRPr lang="en-US" dirty="0"/>
        </a:p>
      </dgm:t>
    </dgm:pt>
    <dgm:pt modelId="{99C926EE-9569-44DA-8F13-BD8EDC6053C7}" type="parTrans" cxnId="{9EB39F72-C4D3-4D8F-8720-B494473A3CF5}">
      <dgm:prSet/>
      <dgm:spPr/>
      <dgm:t>
        <a:bodyPr/>
        <a:lstStyle/>
        <a:p>
          <a:endParaRPr lang="en-US"/>
        </a:p>
      </dgm:t>
    </dgm:pt>
    <dgm:pt modelId="{61F25764-8656-43C8-81B5-D0E04D8EFF10}" type="sibTrans" cxnId="{9EB39F72-C4D3-4D8F-8720-B494473A3CF5}">
      <dgm:prSet/>
      <dgm:spPr/>
      <dgm:t>
        <a:bodyPr/>
        <a:lstStyle/>
        <a:p>
          <a:endParaRPr lang="en-US"/>
        </a:p>
      </dgm:t>
    </dgm:pt>
    <dgm:pt modelId="{E790426A-CF00-41B3-98C2-98AA9771DD8C}">
      <dgm:prSet/>
      <dgm:spPr/>
      <dgm:t>
        <a:bodyPr anchor="ctr"/>
        <a:lstStyle/>
        <a:p>
          <a:r>
            <a:rPr lang="en-US" dirty="0" smtClean="0"/>
            <a:t>Carried out specifically to serve decision making in California </a:t>
          </a:r>
          <a:endParaRPr lang="en-US" dirty="0"/>
        </a:p>
      </dgm:t>
    </dgm:pt>
    <dgm:pt modelId="{44C1CC9C-A605-43BC-A47B-ECF676A26688}" type="parTrans" cxnId="{05ED627E-0EB2-40ED-A944-A3D750453D98}">
      <dgm:prSet/>
      <dgm:spPr/>
      <dgm:t>
        <a:bodyPr/>
        <a:lstStyle/>
        <a:p>
          <a:endParaRPr lang="en-US"/>
        </a:p>
      </dgm:t>
    </dgm:pt>
    <dgm:pt modelId="{2D0786D1-AD8F-4609-B8F0-A3845337A609}" type="sibTrans" cxnId="{05ED627E-0EB2-40ED-A944-A3D750453D98}">
      <dgm:prSet/>
      <dgm:spPr/>
      <dgm:t>
        <a:bodyPr/>
        <a:lstStyle/>
        <a:p>
          <a:endParaRPr lang="en-US"/>
        </a:p>
      </dgm:t>
    </dgm:pt>
    <dgm:pt modelId="{3244AA13-201A-415A-9477-53C8D2BD90C8}" type="pres">
      <dgm:prSet presAssocID="{18F97780-5AAD-47BD-A9CC-330BB7CC70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A8A0E9-F1F2-4037-80A3-C5DDCDD74B7C}" type="pres">
      <dgm:prSet presAssocID="{93F295DA-AAD9-4595-B10A-F33954811E08}" presName="linNode" presStyleCnt="0"/>
      <dgm:spPr/>
    </dgm:pt>
    <dgm:pt modelId="{3ECB568D-EBD9-4210-8ADD-7F7E197D09E9}" type="pres">
      <dgm:prSet presAssocID="{93F295DA-AAD9-4595-B10A-F33954811E0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9C579-9F96-4F52-B6C9-3F39F034B337}" type="pres">
      <dgm:prSet presAssocID="{93F295DA-AAD9-4595-B10A-F33954811E08}" presName="childShp" presStyleLbl="bgAccFollowNode1" presStyleIdx="0" presStyleCnt="3" custLinFactNeighborX="-4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8983D-EBDA-4D3C-87F4-85E59B8E3A62}" type="pres">
      <dgm:prSet presAssocID="{74EC5CE8-7BB2-465F-B68A-C052D8903AD7}" presName="spacing" presStyleCnt="0"/>
      <dgm:spPr/>
    </dgm:pt>
    <dgm:pt modelId="{FBAEEA38-8CB0-4387-9622-3383E45BBC54}" type="pres">
      <dgm:prSet presAssocID="{EBD082F4-DCF3-4EFE-889D-EFAAA98BEEA3}" presName="linNode" presStyleCnt="0"/>
      <dgm:spPr/>
    </dgm:pt>
    <dgm:pt modelId="{98F0639A-97DA-4C78-8E33-4827E18F04C1}" type="pres">
      <dgm:prSet presAssocID="{EBD082F4-DCF3-4EFE-889D-EFAAA98BEEA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061DD-CBF2-4725-8587-6B9356A772C4}" type="pres">
      <dgm:prSet presAssocID="{EBD082F4-DCF3-4EFE-889D-EFAAA98BEEA3}" presName="childShp" presStyleLbl="bgAccFollowNode1" presStyleIdx="1" presStyleCnt="3" custLinFactNeighborX="-4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49C61-8296-4B21-ACAC-D213B8BB5526}" type="pres">
      <dgm:prSet presAssocID="{DF85D3F7-F255-4B03-93A8-CB5598CBDD2A}" presName="spacing" presStyleCnt="0"/>
      <dgm:spPr/>
    </dgm:pt>
    <dgm:pt modelId="{115AA4AA-5D64-423B-95C1-3BBD3D215B48}" type="pres">
      <dgm:prSet presAssocID="{EB9724AC-D6C7-4ABE-AF7A-1B13CB1D48A8}" presName="linNode" presStyleCnt="0"/>
      <dgm:spPr/>
    </dgm:pt>
    <dgm:pt modelId="{D9306E2F-1DC0-4A77-A97E-ACFF955A64DB}" type="pres">
      <dgm:prSet presAssocID="{EB9724AC-D6C7-4ABE-AF7A-1B13CB1D48A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0D605-D66A-4DF0-8510-A2AE590FEEE7}" type="pres">
      <dgm:prSet presAssocID="{EB9724AC-D6C7-4ABE-AF7A-1B13CB1D48A8}" presName="childShp" presStyleLbl="bgAccFollowNode1" presStyleIdx="2" presStyleCnt="3" custLinFactNeighborX="-4375" custLinFactNeighborY="3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81545-69DF-49E9-B263-2B13BC840CBF}" type="presOf" srcId="{93F295DA-AAD9-4595-B10A-F33954811E08}" destId="{3ECB568D-EBD9-4210-8ADD-7F7E197D09E9}" srcOrd="0" destOrd="0" presId="urn:microsoft.com/office/officeart/2005/8/layout/vList6"/>
    <dgm:cxn modelId="{65CFB7B9-2EF0-4013-8CDA-E9A1F91EC670}" type="presOf" srcId="{EB9724AC-D6C7-4ABE-AF7A-1B13CB1D48A8}" destId="{D9306E2F-1DC0-4A77-A97E-ACFF955A64DB}" srcOrd="0" destOrd="0" presId="urn:microsoft.com/office/officeart/2005/8/layout/vList6"/>
    <dgm:cxn modelId="{9304CD28-894C-4DA7-9F34-33B125374BDE}" type="presOf" srcId="{EBD082F4-DCF3-4EFE-889D-EFAAA98BEEA3}" destId="{98F0639A-97DA-4C78-8E33-4827E18F04C1}" srcOrd="0" destOrd="0" presId="urn:microsoft.com/office/officeart/2005/8/layout/vList6"/>
    <dgm:cxn modelId="{2E85F251-EB38-4FB2-9261-0AAA705C8D2A}" srcId="{18F97780-5AAD-47BD-A9CC-330BB7CC7012}" destId="{93F295DA-AAD9-4595-B10A-F33954811E08}" srcOrd="0" destOrd="0" parTransId="{6345F6BA-23AD-4691-B8D1-1DE2D63F0371}" sibTransId="{74EC5CE8-7BB2-465F-B68A-C052D8903AD7}"/>
    <dgm:cxn modelId="{05ED627E-0EB2-40ED-A944-A3D750453D98}" srcId="{EB9724AC-D6C7-4ABE-AF7A-1B13CB1D48A8}" destId="{E790426A-CF00-41B3-98C2-98AA9771DD8C}" srcOrd="0" destOrd="0" parTransId="{44C1CC9C-A605-43BC-A47B-ECF676A26688}" sibTransId="{2D0786D1-AD8F-4609-B8F0-A3845337A609}"/>
    <dgm:cxn modelId="{9EB39F72-C4D3-4D8F-8720-B494473A3CF5}" srcId="{18F97780-5AAD-47BD-A9CC-330BB7CC7012}" destId="{EB9724AC-D6C7-4ABE-AF7A-1B13CB1D48A8}" srcOrd="2" destOrd="0" parTransId="{99C926EE-9569-44DA-8F13-BD8EDC6053C7}" sibTransId="{61F25764-8656-43C8-81B5-D0E04D8EFF10}"/>
    <dgm:cxn modelId="{1C0752A7-5BBE-4593-9076-043157A066DA}" srcId="{93F295DA-AAD9-4595-B10A-F33954811E08}" destId="{F8EE98A0-77A9-44EB-B760-CB46EE524D51}" srcOrd="0" destOrd="0" parTransId="{868E3B7A-E854-41C4-A4AA-9B6050C5C1EB}" sibTransId="{43A37492-A630-40FD-8F98-295A0CAB72E1}"/>
    <dgm:cxn modelId="{FAF2918E-BE1F-4D90-B47A-DB6C81D7EE2E}" type="presOf" srcId="{E790426A-CF00-41B3-98C2-98AA9771DD8C}" destId="{A100D605-D66A-4DF0-8510-A2AE590FEEE7}" srcOrd="0" destOrd="0" presId="urn:microsoft.com/office/officeart/2005/8/layout/vList6"/>
    <dgm:cxn modelId="{1EB7C288-CBEF-4D82-B59C-6C42A63DC365}" type="presOf" srcId="{F8EE98A0-77A9-44EB-B760-CB46EE524D51}" destId="{45C9C579-9F96-4F52-B6C9-3F39F034B337}" srcOrd="0" destOrd="0" presId="urn:microsoft.com/office/officeart/2005/8/layout/vList6"/>
    <dgm:cxn modelId="{F0BEDF2F-3854-4733-A3EE-500D7B6A76F0}" srcId="{EBD082F4-DCF3-4EFE-889D-EFAAA98BEEA3}" destId="{98BCC7B1-E300-4171-979A-EC9FBFEF3B7D}" srcOrd="0" destOrd="0" parTransId="{B50492EE-7BD8-4CE8-B290-05C7D22FFFBC}" sibTransId="{432AA51E-72E4-44BA-83EE-343F4B066DB5}"/>
    <dgm:cxn modelId="{5FE26230-B153-47BB-8EAB-7F9B0EE4F119}" srcId="{18F97780-5AAD-47BD-A9CC-330BB7CC7012}" destId="{EBD082F4-DCF3-4EFE-889D-EFAAA98BEEA3}" srcOrd="1" destOrd="0" parTransId="{C106B01F-44DD-4990-98FE-782703103E9A}" sibTransId="{DF85D3F7-F255-4B03-93A8-CB5598CBDD2A}"/>
    <dgm:cxn modelId="{6E20DFA2-DAF0-4F58-8910-9CA3B4CACBAA}" type="presOf" srcId="{98BCC7B1-E300-4171-979A-EC9FBFEF3B7D}" destId="{E19061DD-CBF2-4725-8587-6B9356A772C4}" srcOrd="0" destOrd="0" presId="urn:microsoft.com/office/officeart/2005/8/layout/vList6"/>
    <dgm:cxn modelId="{FC95417F-9D62-476A-8EA1-4CBB60D4A2B5}" type="presOf" srcId="{18F97780-5AAD-47BD-A9CC-330BB7CC7012}" destId="{3244AA13-201A-415A-9477-53C8D2BD90C8}" srcOrd="0" destOrd="0" presId="urn:microsoft.com/office/officeart/2005/8/layout/vList6"/>
    <dgm:cxn modelId="{3F277567-B153-4805-B19D-B7D57A2EF442}" type="presParOf" srcId="{3244AA13-201A-415A-9477-53C8D2BD90C8}" destId="{4FA8A0E9-F1F2-4037-80A3-C5DDCDD74B7C}" srcOrd="0" destOrd="0" presId="urn:microsoft.com/office/officeart/2005/8/layout/vList6"/>
    <dgm:cxn modelId="{C465C1CA-665D-4E67-8BEC-97641A9B3716}" type="presParOf" srcId="{4FA8A0E9-F1F2-4037-80A3-C5DDCDD74B7C}" destId="{3ECB568D-EBD9-4210-8ADD-7F7E197D09E9}" srcOrd="0" destOrd="0" presId="urn:microsoft.com/office/officeart/2005/8/layout/vList6"/>
    <dgm:cxn modelId="{FBAD505E-5C75-4F02-8619-650960C57AE5}" type="presParOf" srcId="{4FA8A0E9-F1F2-4037-80A3-C5DDCDD74B7C}" destId="{45C9C579-9F96-4F52-B6C9-3F39F034B337}" srcOrd="1" destOrd="0" presId="urn:microsoft.com/office/officeart/2005/8/layout/vList6"/>
    <dgm:cxn modelId="{2E308CE7-3BA5-49CD-AD5C-2D2FFD82220D}" type="presParOf" srcId="{3244AA13-201A-415A-9477-53C8D2BD90C8}" destId="{4CB8983D-EBDA-4D3C-87F4-85E59B8E3A62}" srcOrd="1" destOrd="0" presId="urn:microsoft.com/office/officeart/2005/8/layout/vList6"/>
    <dgm:cxn modelId="{9B012658-C730-4AD3-879E-CE3ADB933A82}" type="presParOf" srcId="{3244AA13-201A-415A-9477-53C8D2BD90C8}" destId="{FBAEEA38-8CB0-4387-9622-3383E45BBC54}" srcOrd="2" destOrd="0" presId="urn:microsoft.com/office/officeart/2005/8/layout/vList6"/>
    <dgm:cxn modelId="{B4A1C40C-9161-4F25-BAA1-92C589CFF0AA}" type="presParOf" srcId="{FBAEEA38-8CB0-4387-9622-3383E45BBC54}" destId="{98F0639A-97DA-4C78-8E33-4827E18F04C1}" srcOrd="0" destOrd="0" presId="urn:microsoft.com/office/officeart/2005/8/layout/vList6"/>
    <dgm:cxn modelId="{13F2C8F2-6C99-4AAC-839B-C4001C8BC220}" type="presParOf" srcId="{FBAEEA38-8CB0-4387-9622-3383E45BBC54}" destId="{E19061DD-CBF2-4725-8587-6B9356A772C4}" srcOrd="1" destOrd="0" presId="urn:microsoft.com/office/officeart/2005/8/layout/vList6"/>
    <dgm:cxn modelId="{0E40CB1F-B159-4FF2-B664-8CEFDA1F3C42}" type="presParOf" srcId="{3244AA13-201A-415A-9477-53C8D2BD90C8}" destId="{4DE49C61-8296-4B21-ACAC-D213B8BB5526}" srcOrd="3" destOrd="0" presId="urn:microsoft.com/office/officeart/2005/8/layout/vList6"/>
    <dgm:cxn modelId="{3F275DB7-24D1-4CE0-8CC9-CC086192D75A}" type="presParOf" srcId="{3244AA13-201A-415A-9477-53C8D2BD90C8}" destId="{115AA4AA-5D64-423B-95C1-3BBD3D215B48}" srcOrd="4" destOrd="0" presId="urn:microsoft.com/office/officeart/2005/8/layout/vList6"/>
    <dgm:cxn modelId="{C71FC0F5-976D-4661-8DE3-B8573E602175}" type="presParOf" srcId="{115AA4AA-5D64-423B-95C1-3BBD3D215B48}" destId="{D9306E2F-1DC0-4A77-A97E-ACFF955A64DB}" srcOrd="0" destOrd="0" presId="urn:microsoft.com/office/officeart/2005/8/layout/vList6"/>
    <dgm:cxn modelId="{6643B32A-747D-4D5E-9B0E-F0B2D1755F89}" type="presParOf" srcId="{115AA4AA-5D64-423B-95C1-3BBD3D215B48}" destId="{A100D605-D66A-4DF0-8510-A2AE590FEE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ED18B-5FEC-44BA-86C0-DC3EF9BB979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DCB9ECE1-204A-4B03-A857-A60C4CDEDA8F}">
      <dgm:prSet phldrT="[Text]"/>
      <dgm:spPr/>
      <dgm:t>
        <a:bodyPr/>
        <a:lstStyle/>
        <a:p>
          <a:r>
            <a:rPr lang="en-US" dirty="0" smtClean="0"/>
            <a:t>Quantity</a:t>
          </a:r>
          <a:endParaRPr lang="en-US" dirty="0"/>
        </a:p>
      </dgm:t>
    </dgm:pt>
    <dgm:pt modelId="{C69BB1EC-5AF7-4779-9D46-4839EF5B99B3}" type="parTrans" cxnId="{F2120CAD-F36D-431F-ABD3-4F04C0AF5868}">
      <dgm:prSet/>
      <dgm:spPr/>
      <dgm:t>
        <a:bodyPr/>
        <a:lstStyle/>
        <a:p>
          <a:endParaRPr lang="en-US"/>
        </a:p>
      </dgm:t>
    </dgm:pt>
    <dgm:pt modelId="{7DC076E1-8AD8-4B3A-92A7-9048C9485230}" type="sibTrans" cxnId="{F2120CAD-F36D-431F-ABD3-4F04C0AF5868}">
      <dgm:prSet/>
      <dgm:spPr/>
      <dgm:t>
        <a:bodyPr/>
        <a:lstStyle/>
        <a:p>
          <a:endParaRPr lang="en-US"/>
        </a:p>
      </dgm:t>
    </dgm:pt>
    <dgm:pt modelId="{3A25C35B-2E37-414B-B1E2-CABE1F2583AB}">
      <dgm:prSet phldrT="[Text]"/>
      <dgm:spPr/>
      <dgm:t>
        <a:bodyPr/>
        <a:lstStyle/>
        <a:p>
          <a:r>
            <a:rPr lang="en-US" dirty="0" smtClean="0"/>
            <a:t>Duration</a:t>
          </a:r>
          <a:endParaRPr lang="en-US" dirty="0"/>
        </a:p>
      </dgm:t>
    </dgm:pt>
    <dgm:pt modelId="{1EC6F90E-70DC-415E-ADA4-EEC2486DAAF4}" type="parTrans" cxnId="{06B613A0-FC33-479F-9A4A-588687CA9057}">
      <dgm:prSet/>
      <dgm:spPr/>
      <dgm:t>
        <a:bodyPr/>
        <a:lstStyle/>
        <a:p>
          <a:endParaRPr lang="en-US"/>
        </a:p>
      </dgm:t>
    </dgm:pt>
    <dgm:pt modelId="{78AE4AB5-7232-41D0-A863-661CA3308DD4}" type="sibTrans" cxnId="{06B613A0-FC33-479F-9A4A-588687CA9057}">
      <dgm:prSet/>
      <dgm:spPr/>
      <dgm:t>
        <a:bodyPr/>
        <a:lstStyle/>
        <a:p>
          <a:endParaRPr lang="en-US"/>
        </a:p>
      </dgm:t>
    </dgm:pt>
    <dgm:pt modelId="{C2641050-CE41-41B5-B248-BC978881C779}">
      <dgm:prSet phldrT="[Text]"/>
      <dgm:spPr/>
      <dgm:t>
        <a:bodyPr/>
        <a:lstStyle/>
        <a:p>
          <a:r>
            <a:rPr lang="en-US" dirty="0" smtClean="0"/>
            <a:t>Functional Unit</a:t>
          </a:r>
          <a:endParaRPr lang="en-US" dirty="0"/>
        </a:p>
      </dgm:t>
    </dgm:pt>
    <dgm:pt modelId="{03485A82-5422-40A4-80C1-1041AF10CADE}" type="parTrans" cxnId="{7A550149-0D45-4A86-AB47-448AC29084BC}">
      <dgm:prSet/>
      <dgm:spPr/>
      <dgm:t>
        <a:bodyPr/>
        <a:lstStyle/>
        <a:p>
          <a:endParaRPr lang="en-US"/>
        </a:p>
      </dgm:t>
    </dgm:pt>
    <dgm:pt modelId="{811CC828-3C71-45DF-9906-22107C5CBBD4}" type="sibTrans" cxnId="{7A550149-0D45-4A86-AB47-448AC29084BC}">
      <dgm:prSet/>
      <dgm:spPr/>
      <dgm:t>
        <a:bodyPr/>
        <a:lstStyle/>
        <a:p>
          <a:endParaRPr lang="en-US"/>
        </a:p>
      </dgm:t>
    </dgm:pt>
    <dgm:pt modelId="{607A01E3-ACC1-405E-8926-1A51AE17ECC1}">
      <dgm:prSet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14910B2B-F311-4154-B1EB-EE842C98984B}" type="parTrans" cxnId="{31B272BD-93CF-4E22-A306-41CC7A8CEF00}">
      <dgm:prSet/>
      <dgm:spPr/>
      <dgm:t>
        <a:bodyPr/>
        <a:lstStyle/>
        <a:p>
          <a:endParaRPr lang="en-US"/>
        </a:p>
      </dgm:t>
    </dgm:pt>
    <dgm:pt modelId="{E8FA5063-6561-4C45-9261-DD1C95DCE6BF}" type="sibTrans" cxnId="{31B272BD-93CF-4E22-A306-41CC7A8CEF00}">
      <dgm:prSet/>
      <dgm:spPr/>
      <dgm:t>
        <a:bodyPr/>
        <a:lstStyle/>
        <a:p>
          <a:endParaRPr lang="en-US"/>
        </a:p>
      </dgm:t>
    </dgm:pt>
    <dgm:pt modelId="{FA7CD4DF-AD1D-4AE2-9788-2AF62D995B1F}" type="pres">
      <dgm:prSet presAssocID="{050ED18B-5FEC-44BA-86C0-DC3EF9BB9798}" presName="Name0" presStyleCnt="0">
        <dgm:presLayoutVars>
          <dgm:dir/>
          <dgm:resizeHandles val="exact"/>
        </dgm:presLayoutVars>
      </dgm:prSet>
      <dgm:spPr/>
    </dgm:pt>
    <dgm:pt modelId="{A0B7067D-4728-4DAD-901B-2DE94A895303}" type="pres">
      <dgm:prSet presAssocID="{050ED18B-5FEC-44BA-86C0-DC3EF9BB9798}" presName="vNodes" presStyleCnt="0"/>
      <dgm:spPr/>
    </dgm:pt>
    <dgm:pt modelId="{E6C2748E-3FE4-403A-B772-78EB2AA3BBE7}" type="pres">
      <dgm:prSet presAssocID="{DCB9ECE1-204A-4B03-A857-A60C4CDEDA8F}" presName="node" presStyleLbl="node1" presStyleIdx="0" presStyleCnt="4" custScaleX="114623" custScaleY="113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C0F3B-7AF4-4A86-9F2C-C153CD13D652}" type="pres">
      <dgm:prSet presAssocID="{7DC076E1-8AD8-4B3A-92A7-9048C9485230}" presName="spacerT" presStyleCnt="0"/>
      <dgm:spPr/>
    </dgm:pt>
    <dgm:pt modelId="{56F9A1CF-C408-472F-A2B4-16554A27FE05}" type="pres">
      <dgm:prSet presAssocID="{7DC076E1-8AD8-4B3A-92A7-9048C948523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087B422-580F-4554-94BB-811D7518EAF9}" type="pres">
      <dgm:prSet presAssocID="{7DC076E1-8AD8-4B3A-92A7-9048C9485230}" presName="spacerB" presStyleCnt="0"/>
      <dgm:spPr/>
    </dgm:pt>
    <dgm:pt modelId="{1C38B667-5A16-4E45-B0B8-00F5DF2FF361}" type="pres">
      <dgm:prSet presAssocID="{607A01E3-ACC1-405E-8926-1A51AE17ECC1}" presName="node" presStyleLbl="node1" presStyleIdx="1" presStyleCnt="4" custScaleX="115771" custScaleY="115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C3085-1797-44F2-86FA-B49869E5DC6A}" type="pres">
      <dgm:prSet presAssocID="{E8FA5063-6561-4C45-9261-DD1C95DCE6BF}" presName="spacerT" presStyleCnt="0"/>
      <dgm:spPr/>
    </dgm:pt>
    <dgm:pt modelId="{0A607C5D-1AE2-476C-94E4-96C3654EEE92}" type="pres">
      <dgm:prSet presAssocID="{E8FA5063-6561-4C45-9261-DD1C95DCE6B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F6DE873-3CEB-4243-87BD-C98C7FE9B51E}" type="pres">
      <dgm:prSet presAssocID="{E8FA5063-6561-4C45-9261-DD1C95DCE6BF}" presName="spacerB" presStyleCnt="0"/>
      <dgm:spPr/>
    </dgm:pt>
    <dgm:pt modelId="{D3D1AB70-D6DF-49B9-A1E9-0AB24792BEEA}" type="pres">
      <dgm:prSet presAssocID="{3A25C35B-2E37-414B-B1E2-CABE1F2583AB}" presName="node" presStyleLbl="node1" presStyleIdx="2" presStyleCnt="4" custScaleX="116553" custScaleY="116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B961A-1A8C-4ECD-B167-0023B0B1B58E}" type="pres">
      <dgm:prSet presAssocID="{050ED18B-5FEC-44BA-86C0-DC3EF9BB9798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73E843D4-E4FF-4C9D-9CE3-DC0ABF04D071}" type="pres">
      <dgm:prSet presAssocID="{050ED18B-5FEC-44BA-86C0-DC3EF9BB979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7C47E95-CD42-4306-BD8A-CB3F5A82EA45}" type="pres">
      <dgm:prSet presAssocID="{050ED18B-5FEC-44BA-86C0-DC3EF9BB9798}" presName="lastNode" presStyleLbl="node1" presStyleIdx="3" presStyleCnt="4" custScaleX="87500" custScaleY="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1CC6B-5168-4767-B6DA-067DD07864E6}" type="presOf" srcId="{E8FA5063-6561-4C45-9261-DD1C95DCE6BF}" destId="{0A607C5D-1AE2-476C-94E4-96C3654EEE92}" srcOrd="0" destOrd="0" presId="urn:microsoft.com/office/officeart/2005/8/layout/equation2"/>
    <dgm:cxn modelId="{B5041131-4098-478A-A9E8-BBA1031B27B1}" type="presOf" srcId="{050ED18B-5FEC-44BA-86C0-DC3EF9BB9798}" destId="{FA7CD4DF-AD1D-4AE2-9788-2AF62D995B1F}" srcOrd="0" destOrd="0" presId="urn:microsoft.com/office/officeart/2005/8/layout/equation2"/>
    <dgm:cxn modelId="{F17162A9-2737-4E87-9241-2A621C01EACF}" type="presOf" srcId="{607A01E3-ACC1-405E-8926-1A51AE17ECC1}" destId="{1C38B667-5A16-4E45-B0B8-00F5DF2FF361}" srcOrd="0" destOrd="0" presId="urn:microsoft.com/office/officeart/2005/8/layout/equation2"/>
    <dgm:cxn modelId="{F2120CAD-F36D-431F-ABD3-4F04C0AF5868}" srcId="{050ED18B-5FEC-44BA-86C0-DC3EF9BB9798}" destId="{DCB9ECE1-204A-4B03-A857-A60C4CDEDA8F}" srcOrd="0" destOrd="0" parTransId="{C69BB1EC-5AF7-4779-9D46-4839EF5B99B3}" sibTransId="{7DC076E1-8AD8-4B3A-92A7-9048C9485230}"/>
    <dgm:cxn modelId="{633C2EBF-16DF-43D2-AC8C-A0D70FD85D1E}" type="presOf" srcId="{DCB9ECE1-204A-4B03-A857-A60C4CDEDA8F}" destId="{E6C2748E-3FE4-403A-B772-78EB2AA3BBE7}" srcOrd="0" destOrd="0" presId="urn:microsoft.com/office/officeart/2005/8/layout/equation2"/>
    <dgm:cxn modelId="{58EC98D7-9E12-4406-9B7B-E2BB87C6D134}" type="presOf" srcId="{78AE4AB5-7232-41D0-A863-661CA3308DD4}" destId="{F93B961A-1A8C-4ECD-B167-0023B0B1B58E}" srcOrd="0" destOrd="0" presId="urn:microsoft.com/office/officeart/2005/8/layout/equation2"/>
    <dgm:cxn modelId="{31B272BD-93CF-4E22-A306-41CC7A8CEF00}" srcId="{050ED18B-5FEC-44BA-86C0-DC3EF9BB9798}" destId="{607A01E3-ACC1-405E-8926-1A51AE17ECC1}" srcOrd="1" destOrd="0" parTransId="{14910B2B-F311-4154-B1EB-EE842C98984B}" sibTransId="{E8FA5063-6561-4C45-9261-DD1C95DCE6BF}"/>
    <dgm:cxn modelId="{7810B981-8BF3-47C8-A3E7-BA0DC2202FCB}" type="presOf" srcId="{3A25C35B-2E37-414B-B1E2-CABE1F2583AB}" destId="{D3D1AB70-D6DF-49B9-A1E9-0AB24792BEEA}" srcOrd="0" destOrd="0" presId="urn:microsoft.com/office/officeart/2005/8/layout/equation2"/>
    <dgm:cxn modelId="{C528A32F-6401-4DBD-B9C1-84699E2C052D}" type="presOf" srcId="{78AE4AB5-7232-41D0-A863-661CA3308DD4}" destId="{73E843D4-E4FF-4C9D-9CE3-DC0ABF04D071}" srcOrd="1" destOrd="0" presId="urn:microsoft.com/office/officeart/2005/8/layout/equation2"/>
    <dgm:cxn modelId="{06B613A0-FC33-479F-9A4A-588687CA9057}" srcId="{050ED18B-5FEC-44BA-86C0-DC3EF9BB9798}" destId="{3A25C35B-2E37-414B-B1E2-CABE1F2583AB}" srcOrd="2" destOrd="0" parTransId="{1EC6F90E-70DC-415E-ADA4-EEC2486DAAF4}" sibTransId="{78AE4AB5-7232-41D0-A863-661CA3308DD4}"/>
    <dgm:cxn modelId="{344A8B80-29F9-4191-AAAA-6BC6E8F41C18}" type="presOf" srcId="{C2641050-CE41-41B5-B248-BC978881C779}" destId="{D7C47E95-CD42-4306-BD8A-CB3F5A82EA45}" srcOrd="0" destOrd="0" presId="urn:microsoft.com/office/officeart/2005/8/layout/equation2"/>
    <dgm:cxn modelId="{7A550149-0D45-4A86-AB47-448AC29084BC}" srcId="{050ED18B-5FEC-44BA-86C0-DC3EF9BB9798}" destId="{C2641050-CE41-41B5-B248-BC978881C779}" srcOrd="3" destOrd="0" parTransId="{03485A82-5422-40A4-80C1-1041AF10CADE}" sibTransId="{811CC828-3C71-45DF-9906-22107C5CBBD4}"/>
    <dgm:cxn modelId="{A4DE2920-897A-4BC3-ACB1-FC5A8BB7DE2E}" type="presOf" srcId="{7DC076E1-8AD8-4B3A-92A7-9048C9485230}" destId="{56F9A1CF-C408-472F-A2B4-16554A27FE05}" srcOrd="0" destOrd="0" presId="urn:microsoft.com/office/officeart/2005/8/layout/equation2"/>
    <dgm:cxn modelId="{EACE453B-DA71-489D-A869-A4D75B7003A9}" type="presParOf" srcId="{FA7CD4DF-AD1D-4AE2-9788-2AF62D995B1F}" destId="{A0B7067D-4728-4DAD-901B-2DE94A895303}" srcOrd="0" destOrd="0" presId="urn:microsoft.com/office/officeart/2005/8/layout/equation2"/>
    <dgm:cxn modelId="{47BC1DD0-AC95-474E-9D46-92FAA0E1C081}" type="presParOf" srcId="{A0B7067D-4728-4DAD-901B-2DE94A895303}" destId="{E6C2748E-3FE4-403A-B772-78EB2AA3BBE7}" srcOrd="0" destOrd="0" presId="urn:microsoft.com/office/officeart/2005/8/layout/equation2"/>
    <dgm:cxn modelId="{4931D86D-6F9D-413D-BF8C-AF55F58647A3}" type="presParOf" srcId="{A0B7067D-4728-4DAD-901B-2DE94A895303}" destId="{FF9C0F3B-7AF4-4A86-9F2C-C153CD13D652}" srcOrd="1" destOrd="0" presId="urn:microsoft.com/office/officeart/2005/8/layout/equation2"/>
    <dgm:cxn modelId="{EF147B2D-CF47-4B50-8437-236B28EB52BC}" type="presParOf" srcId="{A0B7067D-4728-4DAD-901B-2DE94A895303}" destId="{56F9A1CF-C408-472F-A2B4-16554A27FE05}" srcOrd="2" destOrd="0" presId="urn:microsoft.com/office/officeart/2005/8/layout/equation2"/>
    <dgm:cxn modelId="{B5CE1841-3271-4642-901F-99A46A7D8BEE}" type="presParOf" srcId="{A0B7067D-4728-4DAD-901B-2DE94A895303}" destId="{F087B422-580F-4554-94BB-811D7518EAF9}" srcOrd="3" destOrd="0" presId="urn:microsoft.com/office/officeart/2005/8/layout/equation2"/>
    <dgm:cxn modelId="{2282225B-F9D7-4526-8858-68859E88FFEE}" type="presParOf" srcId="{A0B7067D-4728-4DAD-901B-2DE94A895303}" destId="{1C38B667-5A16-4E45-B0B8-00F5DF2FF361}" srcOrd="4" destOrd="0" presId="urn:microsoft.com/office/officeart/2005/8/layout/equation2"/>
    <dgm:cxn modelId="{FF01CF00-051B-4717-8F73-6391E45B7553}" type="presParOf" srcId="{A0B7067D-4728-4DAD-901B-2DE94A895303}" destId="{C7CC3085-1797-44F2-86FA-B49869E5DC6A}" srcOrd="5" destOrd="0" presId="urn:microsoft.com/office/officeart/2005/8/layout/equation2"/>
    <dgm:cxn modelId="{CC52EA91-0FDF-4BAD-AF01-58D92DF86ED1}" type="presParOf" srcId="{A0B7067D-4728-4DAD-901B-2DE94A895303}" destId="{0A607C5D-1AE2-476C-94E4-96C3654EEE92}" srcOrd="6" destOrd="0" presId="urn:microsoft.com/office/officeart/2005/8/layout/equation2"/>
    <dgm:cxn modelId="{B5659E48-1085-4B4E-B64D-3C42391AFA4D}" type="presParOf" srcId="{A0B7067D-4728-4DAD-901B-2DE94A895303}" destId="{9F6DE873-3CEB-4243-87BD-C98C7FE9B51E}" srcOrd="7" destOrd="0" presId="urn:microsoft.com/office/officeart/2005/8/layout/equation2"/>
    <dgm:cxn modelId="{C9649F77-0348-4FD1-B8EE-B4C780EA767E}" type="presParOf" srcId="{A0B7067D-4728-4DAD-901B-2DE94A895303}" destId="{D3D1AB70-D6DF-49B9-A1E9-0AB24792BEEA}" srcOrd="8" destOrd="0" presId="urn:microsoft.com/office/officeart/2005/8/layout/equation2"/>
    <dgm:cxn modelId="{1F2FF15D-AB89-495E-9027-5E9016393514}" type="presParOf" srcId="{FA7CD4DF-AD1D-4AE2-9788-2AF62D995B1F}" destId="{F93B961A-1A8C-4ECD-B167-0023B0B1B58E}" srcOrd="1" destOrd="0" presId="urn:microsoft.com/office/officeart/2005/8/layout/equation2"/>
    <dgm:cxn modelId="{C40AA619-AF5B-4986-9B07-02D234B4EC47}" type="presParOf" srcId="{F93B961A-1A8C-4ECD-B167-0023B0B1B58E}" destId="{73E843D4-E4FF-4C9D-9CE3-DC0ABF04D071}" srcOrd="0" destOrd="0" presId="urn:microsoft.com/office/officeart/2005/8/layout/equation2"/>
    <dgm:cxn modelId="{D3E03E95-3D7C-4490-B8B8-CFA887ED485D}" type="presParOf" srcId="{FA7CD4DF-AD1D-4AE2-9788-2AF62D995B1F}" destId="{D7C47E95-CD42-4306-BD8A-CB3F5A82EA4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F6ACA-1024-4890-B5C3-B9D2357EB9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57F4C2-D94F-48FB-B9D6-E5EFA61A47AD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smtClean="0"/>
            <a:t>Collect input/output </a:t>
          </a:r>
        </a:p>
        <a:p>
          <a:pPr>
            <a:spcAft>
              <a:spcPts val="0"/>
            </a:spcAft>
          </a:pPr>
          <a:r>
            <a:rPr lang="en-US" dirty="0" smtClean="0"/>
            <a:t>data based on how much of the function is accomplished</a:t>
          </a:r>
          <a:endParaRPr lang="en-US" dirty="0"/>
        </a:p>
      </dgm:t>
    </dgm:pt>
    <dgm:pt modelId="{15589139-24A8-4E7D-B17F-A81FDD3D602D}" type="parTrans" cxnId="{B46F37AF-773A-4A46-8C7B-8CB801429C16}">
      <dgm:prSet/>
      <dgm:spPr/>
      <dgm:t>
        <a:bodyPr/>
        <a:lstStyle/>
        <a:p>
          <a:endParaRPr lang="en-US"/>
        </a:p>
      </dgm:t>
    </dgm:pt>
    <dgm:pt modelId="{2DA85FEB-2A06-43C9-8BBA-ED0A2030F5CA}" type="sibTrans" cxnId="{B46F37AF-773A-4A46-8C7B-8CB801429C16}">
      <dgm:prSet/>
      <dgm:spPr/>
      <dgm:t>
        <a:bodyPr/>
        <a:lstStyle/>
        <a:p>
          <a:endParaRPr lang="en-US"/>
        </a:p>
      </dgm:t>
    </dgm:pt>
    <dgm:pt modelId="{7FC306E3-6392-4641-A5C9-04223B0EDD35}">
      <dgm:prSet phldrT="[Text]"/>
      <dgm:spPr/>
      <dgm:t>
        <a:bodyPr/>
        <a:lstStyle/>
        <a:p>
          <a:r>
            <a:rPr lang="en-US" dirty="0" smtClean="0"/>
            <a:t>Express inputs/outputs in terms of one unit of function</a:t>
          </a:r>
          <a:endParaRPr lang="en-US" dirty="0"/>
        </a:p>
      </dgm:t>
    </dgm:pt>
    <dgm:pt modelId="{2CFA99E6-AAAC-499C-B5C5-C01B29ADA99E}" type="parTrans" cxnId="{FA93ED00-7789-4FE5-B0FF-BC2C55536F57}">
      <dgm:prSet/>
      <dgm:spPr/>
      <dgm:t>
        <a:bodyPr/>
        <a:lstStyle/>
        <a:p>
          <a:endParaRPr lang="en-US"/>
        </a:p>
      </dgm:t>
    </dgm:pt>
    <dgm:pt modelId="{E0BC8798-73BC-4766-9F0B-BBD51C77BCE5}" type="sibTrans" cxnId="{FA93ED00-7789-4FE5-B0FF-BC2C55536F57}">
      <dgm:prSet/>
      <dgm:spPr/>
      <dgm:t>
        <a:bodyPr/>
        <a:lstStyle/>
        <a:p>
          <a:endParaRPr lang="en-US"/>
        </a:p>
      </dgm:t>
    </dgm:pt>
    <dgm:pt modelId="{1CCD35C5-BCFE-4E75-BBC8-6E3FEEB91E0B}">
      <dgm:prSet/>
      <dgm:spPr/>
      <dgm:t>
        <a:bodyPr/>
        <a:lstStyle/>
        <a:p>
          <a:r>
            <a:rPr lang="en-US" dirty="0" smtClean="0"/>
            <a:t>Multiply by value of functional unit</a:t>
          </a:r>
          <a:endParaRPr lang="en-US" dirty="0"/>
        </a:p>
      </dgm:t>
    </dgm:pt>
    <dgm:pt modelId="{1FA8FBF0-536C-4BC8-9DE5-9D8E107B2FCE}" type="parTrans" cxnId="{0985FB7E-2392-42B8-A1BA-AF98864203DC}">
      <dgm:prSet/>
      <dgm:spPr/>
      <dgm:t>
        <a:bodyPr/>
        <a:lstStyle/>
        <a:p>
          <a:endParaRPr lang="en-US"/>
        </a:p>
      </dgm:t>
    </dgm:pt>
    <dgm:pt modelId="{B41D9CAF-4FD6-4066-8DFA-B008DB398380}" type="sibTrans" cxnId="{0985FB7E-2392-42B8-A1BA-AF98864203DC}">
      <dgm:prSet/>
      <dgm:spPr/>
      <dgm:t>
        <a:bodyPr/>
        <a:lstStyle/>
        <a:p>
          <a:endParaRPr lang="en-US"/>
        </a:p>
      </dgm:t>
    </dgm:pt>
    <dgm:pt modelId="{24EF7396-0D19-41BA-A334-709EFFF0C21B}" type="pres">
      <dgm:prSet presAssocID="{3C7F6ACA-1024-4890-B5C3-B9D2357EB9C8}" presName="Name0" presStyleCnt="0">
        <dgm:presLayoutVars>
          <dgm:dir/>
          <dgm:resizeHandles val="exact"/>
        </dgm:presLayoutVars>
      </dgm:prSet>
      <dgm:spPr/>
    </dgm:pt>
    <dgm:pt modelId="{018201C5-1D74-479D-91F1-80D28F6005DE}" type="pres">
      <dgm:prSet presAssocID="{EB57F4C2-D94F-48FB-B9D6-E5EFA61A47AD}" presName="node" presStyleLbl="node1" presStyleIdx="0" presStyleCnt="3" custScaleY="95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21C1E-FE60-46B7-84E8-EA9B1D553791}" type="pres">
      <dgm:prSet presAssocID="{2DA85FEB-2A06-43C9-8BBA-ED0A2030F5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09F0DB1-9EB8-47B4-82A5-E8C7B95359AF}" type="pres">
      <dgm:prSet presAssocID="{2DA85FEB-2A06-43C9-8BBA-ED0A2030F5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D682C21-7907-44B3-B6FF-1246488F5F75}" type="pres">
      <dgm:prSet presAssocID="{7FC306E3-6392-4641-A5C9-04223B0EDD35}" presName="node" presStyleLbl="node1" presStyleIdx="1" presStyleCnt="3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F72D0-71E5-4B5C-A546-510879691439}" type="pres">
      <dgm:prSet presAssocID="{E0BC8798-73BC-4766-9F0B-BBD51C77BC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0E108AB-5EEE-4D4A-8B6E-3BF07518E5A9}" type="pres">
      <dgm:prSet presAssocID="{E0BC8798-73BC-4766-9F0B-BBD51C77BC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D46DDB7-0BC1-4F3E-808C-5541AD9DB15E}" type="pres">
      <dgm:prSet presAssocID="{1CCD35C5-BCFE-4E75-BBC8-6E3FEEB91E0B}" presName="node" presStyleLbl="node1" presStyleIdx="2" presStyleCnt="3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3ED00-7789-4FE5-B0FF-BC2C55536F57}" srcId="{3C7F6ACA-1024-4890-B5C3-B9D2357EB9C8}" destId="{7FC306E3-6392-4641-A5C9-04223B0EDD35}" srcOrd="1" destOrd="0" parTransId="{2CFA99E6-AAAC-499C-B5C5-C01B29ADA99E}" sibTransId="{E0BC8798-73BC-4766-9F0B-BBD51C77BCE5}"/>
    <dgm:cxn modelId="{6A8F32A9-EDEB-4D0E-A6CE-8B392269F223}" type="presOf" srcId="{2DA85FEB-2A06-43C9-8BBA-ED0A2030F5CA}" destId="{009F0DB1-9EB8-47B4-82A5-E8C7B95359AF}" srcOrd="1" destOrd="0" presId="urn:microsoft.com/office/officeart/2005/8/layout/process1"/>
    <dgm:cxn modelId="{6AC4B78F-E10A-4BC5-B0DD-AF72745998DA}" type="presOf" srcId="{EB57F4C2-D94F-48FB-B9D6-E5EFA61A47AD}" destId="{018201C5-1D74-479D-91F1-80D28F6005DE}" srcOrd="0" destOrd="0" presId="urn:microsoft.com/office/officeart/2005/8/layout/process1"/>
    <dgm:cxn modelId="{B46F37AF-773A-4A46-8C7B-8CB801429C16}" srcId="{3C7F6ACA-1024-4890-B5C3-B9D2357EB9C8}" destId="{EB57F4C2-D94F-48FB-B9D6-E5EFA61A47AD}" srcOrd="0" destOrd="0" parTransId="{15589139-24A8-4E7D-B17F-A81FDD3D602D}" sibTransId="{2DA85FEB-2A06-43C9-8BBA-ED0A2030F5CA}"/>
    <dgm:cxn modelId="{BA8986C5-FF48-4EB1-B761-8E9268FC70A0}" type="presOf" srcId="{3C7F6ACA-1024-4890-B5C3-B9D2357EB9C8}" destId="{24EF7396-0D19-41BA-A334-709EFFF0C21B}" srcOrd="0" destOrd="0" presId="urn:microsoft.com/office/officeart/2005/8/layout/process1"/>
    <dgm:cxn modelId="{0AED1769-17E0-4F38-B43D-9FB3AE44DD0E}" type="presOf" srcId="{E0BC8798-73BC-4766-9F0B-BBD51C77BCE5}" destId="{0FCF72D0-71E5-4B5C-A546-510879691439}" srcOrd="0" destOrd="0" presId="urn:microsoft.com/office/officeart/2005/8/layout/process1"/>
    <dgm:cxn modelId="{0A31B007-D3A9-4E49-9784-3E4D76D6C1E6}" type="presOf" srcId="{1CCD35C5-BCFE-4E75-BBC8-6E3FEEB91E0B}" destId="{9D46DDB7-0BC1-4F3E-808C-5541AD9DB15E}" srcOrd="0" destOrd="0" presId="urn:microsoft.com/office/officeart/2005/8/layout/process1"/>
    <dgm:cxn modelId="{F618C7EB-9D88-4A1D-A7F3-9886237DFA86}" type="presOf" srcId="{2DA85FEB-2A06-43C9-8BBA-ED0A2030F5CA}" destId="{CDD21C1E-FE60-46B7-84E8-EA9B1D553791}" srcOrd="0" destOrd="0" presId="urn:microsoft.com/office/officeart/2005/8/layout/process1"/>
    <dgm:cxn modelId="{8EEC5966-9213-497F-961D-4A38A59ADF3B}" type="presOf" srcId="{7FC306E3-6392-4641-A5C9-04223B0EDD35}" destId="{0D682C21-7907-44B3-B6FF-1246488F5F75}" srcOrd="0" destOrd="0" presId="urn:microsoft.com/office/officeart/2005/8/layout/process1"/>
    <dgm:cxn modelId="{E9C4D655-1E51-40B6-B68E-FEAAFEF2556B}" type="presOf" srcId="{E0BC8798-73BC-4766-9F0B-BBD51C77BCE5}" destId="{20E108AB-5EEE-4D4A-8B6E-3BF07518E5A9}" srcOrd="1" destOrd="0" presId="urn:microsoft.com/office/officeart/2005/8/layout/process1"/>
    <dgm:cxn modelId="{0985FB7E-2392-42B8-A1BA-AF98864203DC}" srcId="{3C7F6ACA-1024-4890-B5C3-B9D2357EB9C8}" destId="{1CCD35C5-BCFE-4E75-BBC8-6E3FEEB91E0B}" srcOrd="2" destOrd="0" parTransId="{1FA8FBF0-536C-4BC8-9DE5-9D8E107B2FCE}" sibTransId="{B41D9CAF-4FD6-4066-8DFA-B008DB398380}"/>
    <dgm:cxn modelId="{4DB283E2-F8BD-4039-A742-582E699B626E}" type="presParOf" srcId="{24EF7396-0D19-41BA-A334-709EFFF0C21B}" destId="{018201C5-1D74-479D-91F1-80D28F6005DE}" srcOrd="0" destOrd="0" presId="urn:microsoft.com/office/officeart/2005/8/layout/process1"/>
    <dgm:cxn modelId="{24CB64C2-6ADB-46E0-942F-249039F67FE6}" type="presParOf" srcId="{24EF7396-0D19-41BA-A334-709EFFF0C21B}" destId="{CDD21C1E-FE60-46B7-84E8-EA9B1D553791}" srcOrd="1" destOrd="0" presId="urn:microsoft.com/office/officeart/2005/8/layout/process1"/>
    <dgm:cxn modelId="{C549EF58-124F-4DF0-9997-7641B299A12A}" type="presParOf" srcId="{CDD21C1E-FE60-46B7-84E8-EA9B1D553791}" destId="{009F0DB1-9EB8-47B4-82A5-E8C7B95359AF}" srcOrd="0" destOrd="0" presId="urn:microsoft.com/office/officeart/2005/8/layout/process1"/>
    <dgm:cxn modelId="{FD351A83-05A3-4CB4-8876-453226F0FE09}" type="presParOf" srcId="{24EF7396-0D19-41BA-A334-709EFFF0C21B}" destId="{0D682C21-7907-44B3-B6FF-1246488F5F75}" srcOrd="2" destOrd="0" presId="urn:microsoft.com/office/officeart/2005/8/layout/process1"/>
    <dgm:cxn modelId="{A643F942-9B11-4B09-A658-7AB4117993ED}" type="presParOf" srcId="{24EF7396-0D19-41BA-A334-709EFFF0C21B}" destId="{0FCF72D0-71E5-4B5C-A546-510879691439}" srcOrd="3" destOrd="0" presId="urn:microsoft.com/office/officeart/2005/8/layout/process1"/>
    <dgm:cxn modelId="{BC06A794-4B2C-4CF3-B70F-CF112E6CB5FB}" type="presParOf" srcId="{0FCF72D0-71E5-4B5C-A546-510879691439}" destId="{20E108AB-5EEE-4D4A-8B6E-3BF07518E5A9}" srcOrd="0" destOrd="0" presId="urn:microsoft.com/office/officeart/2005/8/layout/process1"/>
    <dgm:cxn modelId="{987A5C29-B5CE-4D99-B702-12FFAE5722F5}" type="presParOf" srcId="{24EF7396-0D19-41BA-A334-709EFFF0C21B}" destId="{9D46DDB7-0BC1-4F3E-808C-5541AD9DB1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F6ACA-1024-4890-B5C3-B9D2357EB9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57F4C2-D94F-48FB-B9D6-E5EFA61A47AD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/>
            <a:t>Collect input/output </a:t>
          </a:r>
        </a:p>
        <a:p>
          <a:pPr>
            <a:spcAft>
              <a:spcPts val="0"/>
            </a:spcAft>
          </a:pPr>
          <a:r>
            <a:rPr lang="en-US" b="1" dirty="0" smtClean="0"/>
            <a:t>data based on how much of the function is accomplished</a:t>
          </a:r>
          <a:endParaRPr lang="en-US" b="1" dirty="0"/>
        </a:p>
      </dgm:t>
    </dgm:pt>
    <dgm:pt modelId="{15589139-24A8-4E7D-B17F-A81FDD3D602D}" type="parTrans" cxnId="{B46F37AF-773A-4A46-8C7B-8CB801429C16}">
      <dgm:prSet/>
      <dgm:spPr/>
      <dgm:t>
        <a:bodyPr/>
        <a:lstStyle/>
        <a:p>
          <a:endParaRPr lang="en-US"/>
        </a:p>
      </dgm:t>
    </dgm:pt>
    <dgm:pt modelId="{2DA85FEB-2A06-43C9-8BBA-ED0A2030F5CA}" type="sibTrans" cxnId="{B46F37AF-773A-4A46-8C7B-8CB801429C16}">
      <dgm:prSet/>
      <dgm:spPr/>
      <dgm:t>
        <a:bodyPr/>
        <a:lstStyle/>
        <a:p>
          <a:endParaRPr lang="en-US"/>
        </a:p>
      </dgm:t>
    </dgm:pt>
    <dgm:pt modelId="{7FC306E3-6392-4641-A5C9-04223B0EDD35}">
      <dgm:prSet phldrT="[Text]"/>
      <dgm:spPr/>
      <dgm:t>
        <a:bodyPr/>
        <a:lstStyle/>
        <a:p>
          <a:r>
            <a:rPr lang="en-US" b="0" dirty="0" smtClean="0"/>
            <a:t>Express inputs/outputs in terms of one unit of function</a:t>
          </a:r>
          <a:endParaRPr lang="en-US" b="0" dirty="0"/>
        </a:p>
      </dgm:t>
    </dgm:pt>
    <dgm:pt modelId="{2CFA99E6-AAAC-499C-B5C5-C01B29ADA99E}" type="parTrans" cxnId="{FA93ED00-7789-4FE5-B0FF-BC2C55536F57}">
      <dgm:prSet/>
      <dgm:spPr/>
      <dgm:t>
        <a:bodyPr/>
        <a:lstStyle/>
        <a:p>
          <a:endParaRPr lang="en-US"/>
        </a:p>
      </dgm:t>
    </dgm:pt>
    <dgm:pt modelId="{E0BC8798-73BC-4766-9F0B-BBD51C77BCE5}" type="sibTrans" cxnId="{FA93ED00-7789-4FE5-B0FF-BC2C55536F57}">
      <dgm:prSet/>
      <dgm:spPr/>
      <dgm:t>
        <a:bodyPr/>
        <a:lstStyle/>
        <a:p>
          <a:endParaRPr lang="en-US"/>
        </a:p>
      </dgm:t>
    </dgm:pt>
    <dgm:pt modelId="{1CCD35C5-BCFE-4E75-BBC8-6E3FEEB91E0B}">
      <dgm:prSet/>
      <dgm:spPr/>
      <dgm:t>
        <a:bodyPr/>
        <a:lstStyle/>
        <a:p>
          <a:r>
            <a:rPr lang="en-US" b="0" dirty="0" smtClean="0"/>
            <a:t>Multiply by value of functional unit</a:t>
          </a:r>
          <a:endParaRPr lang="en-US" b="0" dirty="0"/>
        </a:p>
      </dgm:t>
    </dgm:pt>
    <dgm:pt modelId="{1FA8FBF0-536C-4BC8-9DE5-9D8E107B2FCE}" type="parTrans" cxnId="{0985FB7E-2392-42B8-A1BA-AF98864203DC}">
      <dgm:prSet/>
      <dgm:spPr/>
      <dgm:t>
        <a:bodyPr/>
        <a:lstStyle/>
        <a:p>
          <a:endParaRPr lang="en-US"/>
        </a:p>
      </dgm:t>
    </dgm:pt>
    <dgm:pt modelId="{B41D9CAF-4FD6-4066-8DFA-B008DB398380}" type="sibTrans" cxnId="{0985FB7E-2392-42B8-A1BA-AF98864203DC}">
      <dgm:prSet/>
      <dgm:spPr/>
      <dgm:t>
        <a:bodyPr/>
        <a:lstStyle/>
        <a:p>
          <a:endParaRPr lang="en-US"/>
        </a:p>
      </dgm:t>
    </dgm:pt>
    <dgm:pt modelId="{24EF7396-0D19-41BA-A334-709EFFF0C21B}" type="pres">
      <dgm:prSet presAssocID="{3C7F6ACA-1024-4890-B5C3-B9D2357EB9C8}" presName="Name0" presStyleCnt="0">
        <dgm:presLayoutVars>
          <dgm:dir/>
          <dgm:resizeHandles val="exact"/>
        </dgm:presLayoutVars>
      </dgm:prSet>
      <dgm:spPr/>
    </dgm:pt>
    <dgm:pt modelId="{018201C5-1D74-479D-91F1-80D28F6005DE}" type="pres">
      <dgm:prSet presAssocID="{EB57F4C2-D94F-48FB-B9D6-E5EFA61A47AD}" presName="node" presStyleLbl="node1" presStyleIdx="0" presStyleCnt="3" custScaleY="95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21C1E-FE60-46B7-84E8-EA9B1D553791}" type="pres">
      <dgm:prSet presAssocID="{2DA85FEB-2A06-43C9-8BBA-ED0A2030F5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09F0DB1-9EB8-47B4-82A5-E8C7B95359AF}" type="pres">
      <dgm:prSet presAssocID="{2DA85FEB-2A06-43C9-8BBA-ED0A2030F5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D682C21-7907-44B3-B6FF-1246488F5F75}" type="pres">
      <dgm:prSet presAssocID="{7FC306E3-6392-4641-A5C9-04223B0EDD35}" presName="node" presStyleLbl="node1" presStyleIdx="1" presStyleCnt="3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F72D0-71E5-4B5C-A546-510879691439}" type="pres">
      <dgm:prSet presAssocID="{E0BC8798-73BC-4766-9F0B-BBD51C77BC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0E108AB-5EEE-4D4A-8B6E-3BF07518E5A9}" type="pres">
      <dgm:prSet presAssocID="{E0BC8798-73BC-4766-9F0B-BBD51C77BC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D46DDB7-0BC1-4F3E-808C-5541AD9DB15E}" type="pres">
      <dgm:prSet presAssocID="{1CCD35C5-BCFE-4E75-BBC8-6E3FEEB91E0B}" presName="node" presStyleLbl="node1" presStyleIdx="2" presStyleCnt="3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384DC-156D-45EC-A8A3-C3665C8B5570}" type="presOf" srcId="{2DA85FEB-2A06-43C9-8BBA-ED0A2030F5CA}" destId="{009F0DB1-9EB8-47B4-82A5-E8C7B95359AF}" srcOrd="1" destOrd="0" presId="urn:microsoft.com/office/officeart/2005/8/layout/process1"/>
    <dgm:cxn modelId="{FA93ED00-7789-4FE5-B0FF-BC2C55536F57}" srcId="{3C7F6ACA-1024-4890-B5C3-B9D2357EB9C8}" destId="{7FC306E3-6392-4641-A5C9-04223B0EDD35}" srcOrd="1" destOrd="0" parTransId="{2CFA99E6-AAAC-499C-B5C5-C01B29ADA99E}" sibTransId="{E0BC8798-73BC-4766-9F0B-BBD51C77BCE5}"/>
    <dgm:cxn modelId="{101779F3-2D51-4428-8389-17CEFE1753F5}" type="presOf" srcId="{E0BC8798-73BC-4766-9F0B-BBD51C77BCE5}" destId="{20E108AB-5EEE-4D4A-8B6E-3BF07518E5A9}" srcOrd="1" destOrd="0" presId="urn:microsoft.com/office/officeart/2005/8/layout/process1"/>
    <dgm:cxn modelId="{B46F37AF-773A-4A46-8C7B-8CB801429C16}" srcId="{3C7F6ACA-1024-4890-B5C3-B9D2357EB9C8}" destId="{EB57F4C2-D94F-48FB-B9D6-E5EFA61A47AD}" srcOrd="0" destOrd="0" parTransId="{15589139-24A8-4E7D-B17F-A81FDD3D602D}" sibTransId="{2DA85FEB-2A06-43C9-8BBA-ED0A2030F5CA}"/>
    <dgm:cxn modelId="{457110EC-297A-4BD6-BBFB-C8F5777949AF}" type="presOf" srcId="{EB57F4C2-D94F-48FB-B9D6-E5EFA61A47AD}" destId="{018201C5-1D74-479D-91F1-80D28F6005DE}" srcOrd="0" destOrd="0" presId="urn:microsoft.com/office/officeart/2005/8/layout/process1"/>
    <dgm:cxn modelId="{75C7EAA4-D84E-48BD-B9B7-FD5B26B3CD48}" type="presOf" srcId="{1CCD35C5-BCFE-4E75-BBC8-6E3FEEB91E0B}" destId="{9D46DDB7-0BC1-4F3E-808C-5541AD9DB15E}" srcOrd="0" destOrd="0" presId="urn:microsoft.com/office/officeart/2005/8/layout/process1"/>
    <dgm:cxn modelId="{7AD5B72E-40E2-4B1D-A696-0525C39D1D3B}" type="presOf" srcId="{E0BC8798-73BC-4766-9F0B-BBD51C77BCE5}" destId="{0FCF72D0-71E5-4B5C-A546-510879691439}" srcOrd="0" destOrd="0" presId="urn:microsoft.com/office/officeart/2005/8/layout/process1"/>
    <dgm:cxn modelId="{7F52E63E-3062-44A8-B735-B5EB1D0658B3}" type="presOf" srcId="{3C7F6ACA-1024-4890-B5C3-B9D2357EB9C8}" destId="{24EF7396-0D19-41BA-A334-709EFFF0C21B}" srcOrd="0" destOrd="0" presId="urn:microsoft.com/office/officeart/2005/8/layout/process1"/>
    <dgm:cxn modelId="{92B441B9-FCA9-4596-8798-D9ADAB101AD7}" type="presOf" srcId="{2DA85FEB-2A06-43C9-8BBA-ED0A2030F5CA}" destId="{CDD21C1E-FE60-46B7-84E8-EA9B1D553791}" srcOrd="0" destOrd="0" presId="urn:microsoft.com/office/officeart/2005/8/layout/process1"/>
    <dgm:cxn modelId="{40303477-46A1-4B7F-8AD2-B316E1588CBB}" type="presOf" srcId="{7FC306E3-6392-4641-A5C9-04223B0EDD35}" destId="{0D682C21-7907-44B3-B6FF-1246488F5F75}" srcOrd="0" destOrd="0" presId="urn:microsoft.com/office/officeart/2005/8/layout/process1"/>
    <dgm:cxn modelId="{0985FB7E-2392-42B8-A1BA-AF98864203DC}" srcId="{3C7F6ACA-1024-4890-B5C3-B9D2357EB9C8}" destId="{1CCD35C5-BCFE-4E75-BBC8-6E3FEEB91E0B}" srcOrd="2" destOrd="0" parTransId="{1FA8FBF0-536C-4BC8-9DE5-9D8E107B2FCE}" sibTransId="{B41D9CAF-4FD6-4066-8DFA-B008DB398380}"/>
    <dgm:cxn modelId="{1CD97CF2-4E37-4A1E-84A7-DBE53D05E661}" type="presParOf" srcId="{24EF7396-0D19-41BA-A334-709EFFF0C21B}" destId="{018201C5-1D74-479D-91F1-80D28F6005DE}" srcOrd="0" destOrd="0" presId="urn:microsoft.com/office/officeart/2005/8/layout/process1"/>
    <dgm:cxn modelId="{E8952343-D684-4547-8F3E-F1DC1E8AF0AD}" type="presParOf" srcId="{24EF7396-0D19-41BA-A334-709EFFF0C21B}" destId="{CDD21C1E-FE60-46B7-84E8-EA9B1D553791}" srcOrd="1" destOrd="0" presId="urn:microsoft.com/office/officeart/2005/8/layout/process1"/>
    <dgm:cxn modelId="{85B2A523-2594-497B-B7EE-F2F1E061D6B5}" type="presParOf" srcId="{CDD21C1E-FE60-46B7-84E8-EA9B1D553791}" destId="{009F0DB1-9EB8-47B4-82A5-E8C7B95359AF}" srcOrd="0" destOrd="0" presId="urn:microsoft.com/office/officeart/2005/8/layout/process1"/>
    <dgm:cxn modelId="{3BAF1E64-2F83-4E24-AE04-6DA086033552}" type="presParOf" srcId="{24EF7396-0D19-41BA-A334-709EFFF0C21B}" destId="{0D682C21-7907-44B3-B6FF-1246488F5F75}" srcOrd="2" destOrd="0" presId="urn:microsoft.com/office/officeart/2005/8/layout/process1"/>
    <dgm:cxn modelId="{6AE584F0-1A1E-4196-9DDF-E80135D1FB4D}" type="presParOf" srcId="{24EF7396-0D19-41BA-A334-709EFFF0C21B}" destId="{0FCF72D0-71E5-4B5C-A546-510879691439}" srcOrd="3" destOrd="0" presId="urn:microsoft.com/office/officeart/2005/8/layout/process1"/>
    <dgm:cxn modelId="{900C3DD6-A181-46B6-BFC6-D511CD5ACF4D}" type="presParOf" srcId="{0FCF72D0-71E5-4B5C-A546-510879691439}" destId="{20E108AB-5EEE-4D4A-8B6E-3BF07518E5A9}" srcOrd="0" destOrd="0" presId="urn:microsoft.com/office/officeart/2005/8/layout/process1"/>
    <dgm:cxn modelId="{736D60F4-74D6-48FE-A0D6-CCD6B5197A72}" type="presParOf" srcId="{24EF7396-0D19-41BA-A334-709EFFF0C21B}" destId="{9D46DDB7-0BC1-4F3E-808C-5541AD9DB1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7F6ACA-1024-4890-B5C3-B9D2357EB9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57F4C2-D94F-48FB-B9D6-E5EFA61A47AD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0" dirty="0" smtClean="0"/>
            <a:t>Collect input/output </a:t>
          </a:r>
        </a:p>
        <a:p>
          <a:pPr>
            <a:spcAft>
              <a:spcPts val="0"/>
            </a:spcAft>
          </a:pPr>
          <a:r>
            <a:rPr lang="en-US" b="0" dirty="0" smtClean="0"/>
            <a:t>data based on how much of the function is accomplished</a:t>
          </a:r>
          <a:endParaRPr lang="en-US" b="0" dirty="0"/>
        </a:p>
      </dgm:t>
    </dgm:pt>
    <dgm:pt modelId="{15589139-24A8-4E7D-B17F-A81FDD3D602D}" type="parTrans" cxnId="{B46F37AF-773A-4A46-8C7B-8CB801429C16}">
      <dgm:prSet/>
      <dgm:spPr/>
      <dgm:t>
        <a:bodyPr/>
        <a:lstStyle/>
        <a:p>
          <a:endParaRPr lang="en-US"/>
        </a:p>
      </dgm:t>
    </dgm:pt>
    <dgm:pt modelId="{2DA85FEB-2A06-43C9-8BBA-ED0A2030F5CA}" type="sibTrans" cxnId="{B46F37AF-773A-4A46-8C7B-8CB801429C16}">
      <dgm:prSet/>
      <dgm:spPr/>
      <dgm:t>
        <a:bodyPr/>
        <a:lstStyle/>
        <a:p>
          <a:endParaRPr lang="en-US"/>
        </a:p>
      </dgm:t>
    </dgm:pt>
    <dgm:pt modelId="{7FC306E3-6392-4641-A5C9-04223B0EDD35}">
      <dgm:prSet phldrT="[Text]"/>
      <dgm:spPr/>
      <dgm:t>
        <a:bodyPr/>
        <a:lstStyle/>
        <a:p>
          <a:r>
            <a:rPr lang="en-US" b="1" dirty="0" smtClean="0"/>
            <a:t>Express inputs/outputs in terms of one unit of function</a:t>
          </a:r>
          <a:endParaRPr lang="en-US" b="1" dirty="0"/>
        </a:p>
      </dgm:t>
    </dgm:pt>
    <dgm:pt modelId="{2CFA99E6-AAAC-499C-B5C5-C01B29ADA99E}" type="parTrans" cxnId="{FA93ED00-7789-4FE5-B0FF-BC2C55536F57}">
      <dgm:prSet/>
      <dgm:spPr/>
      <dgm:t>
        <a:bodyPr/>
        <a:lstStyle/>
        <a:p>
          <a:endParaRPr lang="en-US"/>
        </a:p>
      </dgm:t>
    </dgm:pt>
    <dgm:pt modelId="{E0BC8798-73BC-4766-9F0B-BBD51C77BCE5}" type="sibTrans" cxnId="{FA93ED00-7789-4FE5-B0FF-BC2C55536F57}">
      <dgm:prSet/>
      <dgm:spPr/>
      <dgm:t>
        <a:bodyPr/>
        <a:lstStyle/>
        <a:p>
          <a:endParaRPr lang="en-US"/>
        </a:p>
      </dgm:t>
    </dgm:pt>
    <dgm:pt modelId="{1CCD35C5-BCFE-4E75-BBC8-6E3FEEB91E0B}">
      <dgm:prSet/>
      <dgm:spPr/>
      <dgm:t>
        <a:bodyPr/>
        <a:lstStyle/>
        <a:p>
          <a:r>
            <a:rPr lang="en-US" b="0" dirty="0" smtClean="0"/>
            <a:t>Multiply by value of functional unit</a:t>
          </a:r>
          <a:endParaRPr lang="en-US" b="0" dirty="0"/>
        </a:p>
      </dgm:t>
    </dgm:pt>
    <dgm:pt modelId="{1FA8FBF0-536C-4BC8-9DE5-9D8E107B2FCE}" type="parTrans" cxnId="{0985FB7E-2392-42B8-A1BA-AF98864203DC}">
      <dgm:prSet/>
      <dgm:spPr/>
      <dgm:t>
        <a:bodyPr/>
        <a:lstStyle/>
        <a:p>
          <a:endParaRPr lang="en-US"/>
        </a:p>
      </dgm:t>
    </dgm:pt>
    <dgm:pt modelId="{B41D9CAF-4FD6-4066-8DFA-B008DB398380}" type="sibTrans" cxnId="{0985FB7E-2392-42B8-A1BA-AF98864203DC}">
      <dgm:prSet/>
      <dgm:spPr/>
      <dgm:t>
        <a:bodyPr/>
        <a:lstStyle/>
        <a:p>
          <a:endParaRPr lang="en-US"/>
        </a:p>
      </dgm:t>
    </dgm:pt>
    <dgm:pt modelId="{24EF7396-0D19-41BA-A334-709EFFF0C21B}" type="pres">
      <dgm:prSet presAssocID="{3C7F6ACA-1024-4890-B5C3-B9D2357EB9C8}" presName="Name0" presStyleCnt="0">
        <dgm:presLayoutVars>
          <dgm:dir/>
          <dgm:resizeHandles val="exact"/>
        </dgm:presLayoutVars>
      </dgm:prSet>
      <dgm:spPr/>
    </dgm:pt>
    <dgm:pt modelId="{018201C5-1D74-479D-91F1-80D28F6005DE}" type="pres">
      <dgm:prSet presAssocID="{EB57F4C2-D94F-48FB-B9D6-E5EFA61A47AD}" presName="node" presStyleLbl="node1" presStyleIdx="0" presStyleCnt="3" custScaleY="95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21C1E-FE60-46B7-84E8-EA9B1D553791}" type="pres">
      <dgm:prSet presAssocID="{2DA85FEB-2A06-43C9-8BBA-ED0A2030F5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09F0DB1-9EB8-47B4-82A5-E8C7B95359AF}" type="pres">
      <dgm:prSet presAssocID="{2DA85FEB-2A06-43C9-8BBA-ED0A2030F5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D682C21-7907-44B3-B6FF-1246488F5F75}" type="pres">
      <dgm:prSet presAssocID="{7FC306E3-6392-4641-A5C9-04223B0EDD35}" presName="node" presStyleLbl="node1" presStyleIdx="1" presStyleCnt="3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F72D0-71E5-4B5C-A546-510879691439}" type="pres">
      <dgm:prSet presAssocID="{E0BC8798-73BC-4766-9F0B-BBD51C77BC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0E108AB-5EEE-4D4A-8B6E-3BF07518E5A9}" type="pres">
      <dgm:prSet presAssocID="{E0BC8798-73BC-4766-9F0B-BBD51C77BC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D46DDB7-0BC1-4F3E-808C-5541AD9DB15E}" type="pres">
      <dgm:prSet presAssocID="{1CCD35C5-BCFE-4E75-BBC8-6E3FEEB91E0B}" presName="node" presStyleLbl="node1" presStyleIdx="2" presStyleCnt="3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B032C-1653-45FE-88ED-D123B3B12525}" type="presOf" srcId="{2DA85FEB-2A06-43C9-8BBA-ED0A2030F5CA}" destId="{CDD21C1E-FE60-46B7-84E8-EA9B1D553791}" srcOrd="0" destOrd="0" presId="urn:microsoft.com/office/officeart/2005/8/layout/process1"/>
    <dgm:cxn modelId="{FE6834B4-69AC-4A97-BA61-3AFB259D3AC3}" type="presOf" srcId="{E0BC8798-73BC-4766-9F0B-BBD51C77BCE5}" destId="{20E108AB-5EEE-4D4A-8B6E-3BF07518E5A9}" srcOrd="1" destOrd="0" presId="urn:microsoft.com/office/officeart/2005/8/layout/process1"/>
    <dgm:cxn modelId="{F253F557-AB22-48A8-AEFB-7D45161C8A90}" type="presOf" srcId="{3C7F6ACA-1024-4890-B5C3-B9D2357EB9C8}" destId="{24EF7396-0D19-41BA-A334-709EFFF0C21B}" srcOrd="0" destOrd="0" presId="urn:microsoft.com/office/officeart/2005/8/layout/process1"/>
    <dgm:cxn modelId="{FA93ED00-7789-4FE5-B0FF-BC2C55536F57}" srcId="{3C7F6ACA-1024-4890-B5C3-B9D2357EB9C8}" destId="{7FC306E3-6392-4641-A5C9-04223B0EDD35}" srcOrd="1" destOrd="0" parTransId="{2CFA99E6-AAAC-499C-B5C5-C01B29ADA99E}" sibTransId="{E0BC8798-73BC-4766-9F0B-BBD51C77BCE5}"/>
    <dgm:cxn modelId="{90CE6B52-4A2F-4057-98C8-1EED811AB23E}" type="presOf" srcId="{7FC306E3-6392-4641-A5C9-04223B0EDD35}" destId="{0D682C21-7907-44B3-B6FF-1246488F5F75}" srcOrd="0" destOrd="0" presId="urn:microsoft.com/office/officeart/2005/8/layout/process1"/>
    <dgm:cxn modelId="{2E26ED6B-583A-4AA7-A306-860EE585BB9C}" type="presOf" srcId="{EB57F4C2-D94F-48FB-B9D6-E5EFA61A47AD}" destId="{018201C5-1D74-479D-91F1-80D28F6005DE}" srcOrd="0" destOrd="0" presId="urn:microsoft.com/office/officeart/2005/8/layout/process1"/>
    <dgm:cxn modelId="{B46F37AF-773A-4A46-8C7B-8CB801429C16}" srcId="{3C7F6ACA-1024-4890-B5C3-B9D2357EB9C8}" destId="{EB57F4C2-D94F-48FB-B9D6-E5EFA61A47AD}" srcOrd="0" destOrd="0" parTransId="{15589139-24A8-4E7D-B17F-A81FDD3D602D}" sibTransId="{2DA85FEB-2A06-43C9-8BBA-ED0A2030F5CA}"/>
    <dgm:cxn modelId="{80D45746-C0DB-419C-BEDA-CE77E50E5126}" type="presOf" srcId="{1CCD35C5-BCFE-4E75-BBC8-6E3FEEB91E0B}" destId="{9D46DDB7-0BC1-4F3E-808C-5541AD9DB15E}" srcOrd="0" destOrd="0" presId="urn:microsoft.com/office/officeart/2005/8/layout/process1"/>
    <dgm:cxn modelId="{C0BA85FF-9646-4969-9DFE-5F9EA0ED7487}" type="presOf" srcId="{2DA85FEB-2A06-43C9-8BBA-ED0A2030F5CA}" destId="{009F0DB1-9EB8-47B4-82A5-E8C7B95359AF}" srcOrd="1" destOrd="0" presId="urn:microsoft.com/office/officeart/2005/8/layout/process1"/>
    <dgm:cxn modelId="{D54B3219-6A15-4DA9-8636-20D556C71AE5}" type="presOf" srcId="{E0BC8798-73BC-4766-9F0B-BBD51C77BCE5}" destId="{0FCF72D0-71E5-4B5C-A546-510879691439}" srcOrd="0" destOrd="0" presId="urn:microsoft.com/office/officeart/2005/8/layout/process1"/>
    <dgm:cxn modelId="{0985FB7E-2392-42B8-A1BA-AF98864203DC}" srcId="{3C7F6ACA-1024-4890-B5C3-B9D2357EB9C8}" destId="{1CCD35C5-BCFE-4E75-BBC8-6E3FEEB91E0B}" srcOrd="2" destOrd="0" parTransId="{1FA8FBF0-536C-4BC8-9DE5-9D8E107B2FCE}" sibTransId="{B41D9CAF-4FD6-4066-8DFA-B008DB398380}"/>
    <dgm:cxn modelId="{B6CB676D-A8B4-4879-94DD-CCEC0E62B3D2}" type="presParOf" srcId="{24EF7396-0D19-41BA-A334-709EFFF0C21B}" destId="{018201C5-1D74-479D-91F1-80D28F6005DE}" srcOrd="0" destOrd="0" presId="urn:microsoft.com/office/officeart/2005/8/layout/process1"/>
    <dgm:cxn modelId="{12108992-E8BD-48DB-AB1D-361DC5EF35E1}" type="presParOf" srcId="{24EF7396-0D19-41BA-A334-709EFFF0C21B}" destId="{CDD21C1E-FE60-46B7-84E8-EA9B1D553791}" srcOrd="1" destOrd="0" presId="urn:microsoft.com/office/officeart/2005/8/layout/process1"/>
    <dgm:cxn modelId="{DA225A15-55F2-4E70-8717-DE5F295899A6}" type="presParOf" srcId="{CDD21C1E-FE60-46B7-84E8-EA9B1D553791}" destId="{009F0DB1-9EB8-47B4-82A5-E8C7B95359AF}" srcOrd="0" destOrd="0" presId="urn:microsoft.com/office/officeart/2005/8/layout/process1"/>
    <dgm:cxn modelId="{1F0DDE55-33E6-4575-AD30-CC420C5F9C83}" type="presParOf" srcId="{24EF7396-0D19-41BA-A334-709EFFF0C21B}" destId="{0D682C21-7907-44B3-B6FF-1246488F5F75}" srcOrd="2" destOrd="0" presId="urn:microsoft.com/office/officeart/2005/8/layout/process1"/>
    <dgm:cxn modelId="{C0329587-03FB-40FC-A261-44002E69670B}" type="presParOf" srcId="{24EF7396-0D19-41BA-A334-709EFFF0C21B}" destId="{0FCF72D0-71E5-4B5C-A546-510879691439}" srcOrd="3" destOrd="0" presId="urn:microsoft.com/office/officeart/2005/8/layout/process1"/>
    <dgm:cxn modelId="{E5585D21-0C37-4D10-A96A-B615A181F338}" type="presParOf" srcId="{0FCF72D0-71E5-4B5C-A546-510879691439}" destId="{20E108AB-5EEE-4D4A-8B6E-3BF07518E5A9}" srcOrd="0" destOrd="0" presId="urn:microsoft.com/office/officeart/2005/8/layout/process1"/>
    <dgm:cxn modelId="{4250B390-FFDB-4304-A6F9-64D89DFE3A06}" type="presParOf" srcId="{24EF7396-0D19-41BA-A334-709EFFF0C21B}" destId="{9D46DDB7-0BC1-4F3E-808C-5541AD9DB1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7F6ACA-1024-4890-B5C3-B9D2357EB9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57F4C2-D94F-48FB-B9D6-E5EFA61A47AD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0" dirty="0" smtClean="0"/>
            <a:t>Collect input/output </a:t>
          </a:r>
        </a:p>
        <a:p>
          <a:pPr>
            <a:spcAft>
              <a:spcPts val="0"/>
            </a:spcAft>
          </a:pPr>
          <a:r>
            <a:rPr lang="en-US" b="0" dirty="0" smtClean="0"/>
            <a:t>data based on how much of the function is accomplished</a:t>
          </a:r>
          <a:endParaRPr lang="en-US" b="0" dirty="0"/>
        </a:p>
      </dgm:t>
    </dgm:pt>
    <dgm:pt modelId="{15589139-24A8-4E7D-B17F-A81FDD3D602D}" type="parTrans" cxnId="{B46F37AF-773A-4A46-8C7B-8CB801429C16}">
      <dgm:prSet/>
      <dgm:spPr/>
      <dgm:t>
        <a:bodyPr/>
        <a:lstStyle/>
        <a:p>
          <a:endParaRPr lang="en-US"/>
        </a:p>
      </dgm:t>
    </dgm:pt>
    <dgm:pt modelId="{2DA85FEB-2A06-43C9-8BBA-ED0A2030F5CA}" type="sibTrans" cxnId="{B46F37AF-773A-4A46-8C7B-8CB801429C16}">
      <dgm:prSet/>
      <dgm:spPr/>
      <dgm:t>
        <a:bodyPr/>
        <a:lstStyle/>
        <a:p>
          <a:endParaRPr lang="en-US"/>
        </a:p>
      </dgm:t>
    </dgm:pt>
    <dgm:pt modelId="{7FC306E3-6392-4641-A5C9-04223B0EDD35}">
      <dgm:prSet phldrT="[Text]"/>
      <dgm:spPr/>
      <dgm:t>
        <a:bodyPr/>
        <a:lstStyle/>
        <a:p>
          <a:r>
            <a:rPr lang="en-US" b="0" dirty="0" smtClean="0"/>
            <a:t>Express inputs/outputs in terms of one unit of function</a:t>
          </a:r>
          <a:endParaRPr lang="en-US" b="0" dirty="0"/>
        </a:p>
      </dgm:t>
    </dgm:pt>
    <dgm:pt modelId="{2CFA99E6-AAAC-499C-B5C5-C01B29ADA99E}" type="parTrans" cxnId="{FA93ED00-7789-4FE5-B0FF-BC2C55536F57}">
      <dgm:prSet/>
      <dgm:spPr/>
      <dgm:t>
        <a:bodyPr/>
        <a:lstStyle/>
        <a:p>
          <a:endParaRPr lang="en-US"/>
        </a:p>
      </dgm:t>
    </dgm:pt>
    <dgm:pt modelId="{E0BC8798-73BC-4766-9F0B-BBD51C77BCE5}" type="sibTrans" cxnId="{FA93ED00-7789-4FE5-B0FF-BC2C55536F57}">
      <dgm:prSet/>
      <dgm:spPr/>
      <dgm:t>
        <a:bodyPr/>
        <a:lstStyle/>
        <a:p>
          <a:endParaRPr lang="en-US"/>
        </a:p>
      </dgm:t>
    </dgm:pt>
    <dgm:pt modelId="{1CCD35C5-BCFE-4E75-BBC8-6E3FEEB91E0B}">
      <dgm:prSet/>
      <dgm:spPr/>
      <dgm:t>
        <a:bodyPr/>
        <a:lstStyle/>
        <a:p>
          <a:r>
            <a:rPr lang="en-US" b="1" dirty="0" smtClean="0"/>
            <a:t>Multiply by value of functional unit</a:t>
          </a:r>
          <a:endParaRPr lang="en-US" b="1" dirty="0"/>
        </a:p>
      </dgm:t>
    </dgm:pt>
    <dgm:pt modelId="{1FA8FBF0-536C-4BC8-9DE5-9D8E107B2FCE}" type="parTrans" cxnId="{0985FB7E-2392-42B8-A1BA-AF98864203DC}">
      <dgm:prSet/>
      <dgm:spPr/>
      <dgm:t>
        <a:bodyPr/>
        <a:lstStyle/>
        <a:p>
          <a:endParaRPr lang="en-US"/>
        </a:p>
      </dgm:t>
    </dgm:pt>
    <dgm:pt modelId="{B41D9CAF-4FD6-4066-8DFA-B008DB398380}" type="sibTrans" cxnId="{0985FB7E-2392-42B8-A1BA-AF98864203DC}">
      <dgm:prSet/>
      <dgm:spPr/>
      <dgm:t>
        <a:bodyPr/>
        <a:lstStyle/>
        <a:p>
          <a:endParaRPr lang="en-US"/>
        </a:p>
      </dgm:t>
    </dgm:pt>
    <dgm:pt modelId="{24EF7396-0D19-41BA-A334-709EFFF0C21B}" type="pres">
      <dgm:prSet presAssocID="{3C7F6ACA-1024-4890-B5C3-B9D2357EB9C8}" presName="Name0" presStyleCnt="0">
        <dgm:presLayoutVars>
          <dgm:dir/>
          <dgm:resizeHandles val="exact"/>
        </dgm:presLayoutVars>
      </dgm:prSet>
      <dgm:spPr/>
    </dgm:pt>
    <dgm:pt modelId="{018201C5-1D74-479D-91F1-80D28F6005DE}" type="pres">
      <dgm:prSet presAssocID="{EB57F4C2-D94F-48FB-B9D6-E5EFA61A47AD}" presName="node" presStyleLbl="node1" presStyleIdx="0" presStyleCnt="3" custScaleY="95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21C1E-FE60-46B7-84E8-EA9B1D553791}" type="pres">
      <dgm:prSet presAssocID="{2DA85FEB-2A06-43C9-8BBA-ED0A2030F5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09F0DB1-9EB8-47B4-82A5-E8C7B95359AF}" type="pres">
      <dgm:prSet presAssocID="{2DA85FEB-2A06-43C9-8BBA-ED0A2030F5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D682C21-7907-44B3-B6FF-1246488F5F75}" type="pres">
      <dgm:prSet presAssocID="{7FC306E3-6392-4641-A5C9-04223B0EDD35}" presName="node" presStyleLbl="node1" presStyleIdx="1" presStyleCnt="3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F72D0-71E5-4B5C-A546-510879691439}" type="pres">
      <dgm:prSet presAssocID="{E0BC8798-73BC-4766-9F0B-BBD51C77BC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0E108AB-5EEE-4D4A-8B6E-3BF07518E5A9}" type="pres">
      <dgm:prSet presAssocID="{E0BC8798-73BC-4766-9F0B-BBD51C77BC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D46DDB7-0BC1-4F3E-808C-5541AD9DB15E}" type="pres">
      <dgm:prSet presAssocID="{1CCD35C5-BCFE-4E75-BBC8-6E3FEEB91E0B}" presName="node" presStyleLbl="node1" presStyleIdx="2" presStyleCnt="3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8E0D7-1AD3-4EE6-8300-728018BADEF3}" type="presOf" srcId="{EB57F4C2-D94F-48FB-B9D6-E5EFA61A47AD}" destId="{018201C5-1D74-479D-91F1-80D28F6005DE}" srcOrd="0" destOrd="0" presId="urn:microsoft.com/office/officeart/2005/8/layout/process1"/>
    <dgm:cxn modelId="{FA93ED00-7789-4FE5-B0FF-BC2C55536F57}" srcId="{3C7F6ACA-1024-4890-B5C3-B9D2357EB9C8}" destId="{7FC306E3-6392-4641-A5C9-04223B0EDD35}" srcOrd="1" destOrd="0" parTransId="{2CFA99E6-AAAC-499C-B5C5-C01B29ADA99E}" sibTransId="{E0BC8798-73BC-4766-9F0B-BBD51C77BCE5}"/>
    <dgm:cxn modelId="{D71F86C3-9422-4114-ACDC-11BDE1061FEC}" type="presOf" srcId="{2DA85FEB-2A06-43C9-8BBA-ED0A2030F5CA}" destId="{009F0DB1-9EB8-47B4-82A5-E8C7B95359AF}" srcOrd="1" destOrd="0" presId="urn:microsoft.com/office/officeart/2005/8/layout/process1"/>
    <dgm:cxn modelId="{B46F37AF-773A-4A46-8C7B-8CB801429C16}" srcId="{3C7F6ACA-1024-4890-B5C3-B9D2357EB9C8}" destId="{EB57F4C2-D94F-48FB-B9D6-E5EFA61A47AD}" srcOrd="0" destOrd="0" parTransId="{15589139-24A8-4E7D-B17F-A81FDD3D602D}" sibTransId="{2DA85FEB-2A06-43C9-8BBA-ED0A2030F5CA}"/>
    <dgm:cxn modelId="{1AEB2E6D-48C2-4002-AC38-854B66CC566C}" type="presOf" srcId="{1CCD35C5-BCFE-4E75-BBC8-6E3FEEB91E0B}" destId="{9D46DDB7-0BC1-4F3E-808C-5541AD9DB15E}" srcOrd="0" destOrd="0" presId="urn:microsoft.com/office/officeart/2005/8/layout/process1"/>
    <dgm:cxn modelId="{4E7395C2-D8E6-4859-BB6D-9CF35246459D}" type="presOf" srcId="{3C7F6ACA-1024-4890-B5C3-B9D2357EB9C8}" destId="{24EF7396-0D19-41BA-A334-709EFFF0C21B}" srcOrd="0" destOrd="0" presId="urn:microsoft.com/office/officeart/2005/8/layout/process1"/>
    <dgm:cxn modelId="{C83916CB-7299-41AB-8FE2-97EA5E2C9310}" type="presOf" srcId="{7FC306E3-6392-4641-A5C9-04223B0EDD35}" destId="{0D682C21-7907-44B3-B6FF-1246488F5F75}" srcOrd="0" destOrd="0" presId="urn:microsoft.com/office/officeart/2005/8/layout/process1"/>
    <dgm:cxn modelId="{304D5618-8264-469C-A1B3-91B658186230}" type="presOf" srcId="{E0BC8798-73BC-4766-9F0B-BBD51C77BCE5}" destId="{0FCF72D0-71E5-4B5C-A546-510879691439}" srcOrd="0" destOrd="0" presId="urn:microsoft.com/office/officeart/2005/8/layout/process1"/>
    <dgm:cxn modelId="{1ACDB704-B448-476E-B35D-B71C28A68690}" type="presOf" srcId="{2DA85FEB-2A06-43C9-8BBA-ED0A2030F5CA}" destId="{CDD21C1E-FE60-46B7-84E8-EA9B1D553791}" srcOrd="0" destOrd="0" presId="urn:microsoft.com/office/officeart/2005/8/layout/process1"/>
    <dgm:cxn modelId="{421C851E-627C-48A6-8693-10E22DF5F99E}" type="presOf" srcId="{E0BC8798-73BC-4766-9F0B-BBD51C77BCE5}" destId="{20E108AB-5EEE-4D4A-8B6E-3BF07518E5A9}" srcOrd="1" destOrd="0" presId="urn:microsoft.com/office/officeart/2005/8/layout/process1"/>
    <dgm:cxn modelId="{0985FB7E-2392-42B8-A1BA-AF98864203DC}" srcId="{3C7F6ACA-1024-4890-B5C3-B9D2357EB9C8}" destId="{1CCD35C5-BCFE-4E75-BBC8-6E3FEEB91E0B}" srcOrd="2" destOrd="0" parTransId="{1FA8FBF0-536C-4BC8-9DE5-9D8E107B2FCE}" sibTransId="{B41D9CAF-4FD6-4066-8DFA-B008DB398380}"/>
    <dgm:cxn modelId="{05C9426E-9CA2-4FB0-A6DF-F3A92DE20A86}" type="presParOf" srcId="{24EF7396-0D19-41BA-A334-709EFFF0C21B}" destId="{018201C5-1D74-479D-91F1-80D28F6005DE}" srcOrd="0" destOrd="0" presId="urn:microsoft.com/office/officeart/2005/8/layout/process1"/>
    <dgm:cxn modelId="{ABBA390A-9AC2-48B3-B8A7-C17DD061F3C8}" type="presParOf" srcId="{24EF7396-0D19-41BA-A334-709EFFF0C21B}" destId="{CDD21C1E-FE60-46B7-84E8-EA9B1D553791}" srcOrd="1" destOrd="0" presId="urn:microsoft.com/office/officeart/2005/8/layout/process1"/>
    <dgm:cxn modelId="{6B4815FB-6127-4C40-B893-C15217926C16}" type="presParOf" srcId="{CDD21C1E-FE60-46B7-84E8-EA9B1D553791}" destId="{009F0DB1-9EB8-47B4-82A5-E8C7B95359AF}" srcOrd="0" destOrd="0" presId="urn:microsoft.com/office/officeart/2005/8/layout/process1"/>
    <dgm:cxn modelId="{E335C74E-16BC-4FE1-AA99-CEE3B13C9FED}" type="presParOf" srcId="{24EF7396-0D19-41BA-A334-709EFFF0C21B}" destId="{0D682C21-7907-44B3-B6FF-1246488F5F75}" srcOrd="2" destOrd="0" presId="urn:microsoft.com/office/officeart/2005/8/layout/process1"/>
    <dgm:cxn modelId="{2754B983-7ED4-4771-8FF2-10D2F03DAD50}" type="presParOf" srcId="{24EF7396-0D19-41BA-A334-709EFFF0C21B}" destId="{0FCF72D0-71E5-4B5C-A546-510879691439}" srcOrd="3" destOrd="0" presId="urn:microsoft.com/office/officeart/2005/8/layout/process1"/>
    <dgm:cxn modelId="{65BE013C-FA88-4EFA-A8EA-DB06C048CE94}" type="presParOf" srcId="{0FCF72D0-71E5-4B5C-A546-510879691439}" destId="{20E108AB-5EEE-4D4A-8B6E-3BF07518E5A9}" srcOrd="0" destOrd="0" presId="urn:microsoft.com/office/officeart/2005/8/layout/process1"/>
    <dgm:cxn modelId="{F0FA1225-5EAE-4D35-895A-83BA4AEA6692}" type="presParOf" srcId="{24EF7396-0D19-41BA-A334-709EFFF0C21B}" destId="{9D46DDB7-0BC1-4F3E-808C-5541AD9DB1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EB65-7773-4AE4-A4AD-FDBFD823D46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908-2088-48AB-8E5E-AF12DB12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1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97280" y="1624405"/>
            <a:ext cx="10115203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655" y="286603"/>
            <a:ext cx="11413863" cy="5877837"/>
          </a:xfrm>
          <a:prstGeom prst="rect">
            <a:avLst/>
          </a:prstGeom>
          <a:noFill/>
          <a:ln w="3175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.png"/><Relationship Id="rId4" Type="http://schemas.openxmlformats.org/officeDocument/2006/relationships/diagramData" Target="../diagrams/data4.xm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10.png"/><Relationship Id="rId1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80.png"/><Relationship Id="rId1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67867"/>
            <a:ext cx="11938000" cy="2171700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Welcome to the Life Cycle Assessment (LCA) Learning Module Series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9238"/>
            <a:ext cx="121920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Acknowledgements:</a:t>
            </a:r>
          </a:p>
          <a:p>
            <a:pPr algn="ctr"/>
            <a:r>
              <a:rPr lang="en-US" dirty="0" err="1" smtClean="0"/>
              <a:t>CEST</a:t>
            </a:r>
            <a:r>
              <a:rPr lang="en-US" cap="none" dirty="0" err="1" smtClean="0"/>
              <a:t>i</a:t>
            </a:r>
            <a:r>
              <a:rPr lang="en-US" dirty="0" err="1" smtClean="0"/>
              <a:t>CC</a:t>
            </a:r>
            <a:r>
              <a:rPr lang="en-US" dirty="0" smtClean="0"/>
              <a:t>	Washington State University     Fulbright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3700" y="2700338"/>
            <a:ext cx="914400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Liv Haselbach	Quinn Langfitt</a:t>
            </a:r>
          </a:p>
          <a:p>
            <a:endParaRPr lang="en-US" sz="3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9335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current modules email </a:t>
            </a:r>
            <a:r>
              <a:rPr lang="en-US" dirty="0"/>
              <a:t>h</a:t>
            </a:r>
            <a:r>
              <a:rPr lang="en-US" dirty="0" smtClean="0"/>
              <a:t>aselbach@wsu.edu or visit cem.uaf.edu/</a:t>
            </a:r>
            <a:r>
              <a:rPr lang="en-US" dirty="0" err="1" smtClean="0"/>
              <a:t>CESTiCC</a:t>
            </a:r>
            <a:r>
              <a:rPr lang="en-US" dirty="0" smtClean="0"/>
              <a:t>  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064"/>
            <a:ext cx="6835815" cy="5327374"/>
          </a:xfrm>
        </p:spPr>
        <p:txBody>
          <a:bodyPr>
            <a:normAutofit/>
          </a:bodyPr>
          <a:lstStyle/>
          <a:p>
            <a:r>
              <a:rPr lang="en-US" dirty="0" smtClean="0"/>
              <a:t>Some consider correct </a:t>
            </a:r>
            <a:r>
              <a:rPr lang="en-US" dirty="0"/>
              <a:t>determination of </a:t>
            </a:r>
            <a:r>
              <a:rPr lang="en-US" dirty="0" smtClean="0"/>
              <a:t>functional unit the highest priority in LCA*</a:t>
            </a:r>
          </a:p>
          <a:p>
            <a:r>
              <a:rPr lang="en-US" dirty="0" smtClean="0"/>
              <a:t>Must be “clearly defined and measurable”**</a:t>
            </a:r>
          </a:p>
          <a:p>
            <a:r>
              <a:rPr lang="en-US" dirty="0"/>
              <a:t>Especially important in comparative studies to ensure fair comparison</a:t>
            </a:r>
          </a:p>
          <a:p>
            <a:r>
              <a:rPr lang="en-US" dirty="0" smtClean="0"/>
              <a:t>Value </a:t>
            </a:r>
            <a:r>
              <a:rPr lang="en-US" dirty="0"/>
              <a:t>not particularly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Unit is very important</a:t>
            </a:r>
            <a:endParaRPr lang="en-US" dirty="0"/>
          </a:p>
          <a:p>
            <a:r>
              <a:rPr lang="en-US" dirty="0" smtClean="0"/>
              <a:t>Best to set functional unit before collecting data (though not required)</a:t>
            </a:r>
          </a:p>
          <a:p>
            <a:pPr lvl="1"/>
            <a:r>
              <a:rPr lang="en-US" dirty="0" smtClean="0"/>
              <a:t>Can always change it later</a:t>
            </a:r>
            <a:endParaRPr lang="en-US" dirty="0"/>
          </a:p>
          <a:p>
            <a:r>
              <a:rPr lang="en-US" dirty="0" smtClean="0"/>
              <a:t>Product </a:t>
            </a:r>
            <a:r>
              <a:rPr lang="en-US" dirty="0"/>
              <a:t>life time should be considered later when applying functional </a:t>
            </a: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6121513"/>
            <a:ext cx="10744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50" dirty="0" smtClean="0"/>
              <a:t>*</a:t>
            </a:r>
            <a:r>
              <a:rPr lang="en-US" sz="1100" spc="-50" dirty="0" err="1" smtClean="0"/>
              <a:t>Klopffer</a:t>
            </a:r>
            <a:r>
              <a:rPr lang="en-US" sz="1100" spc="-50" dirty="0" smtClean="0"/>
              <a:t>, W., and </a:t>
            </a:r>
            <a:r>
              <a:rPr lang="en-US" sz="1100" spc="-50" dirty="0" err="1" smtClean="0"/>
              <a:t>Grahl</a:t>
            </a:r>
            <a:r>
              <a:rPr lang="en-US" sz="1100" spc="-50" dirty="0" smtClean="0"/>
              <a:t>, B. (2014). “Goal and Scope Definition.” </a:t>
            </a:r>
            <a:r>
              <a:rPr lang="en-US" sz="1100" i="1" spc="-50" dirty="0" smtClean="0"/>
              <a:t>Life Cycle Assessment</a:t>
            </a:r>
            <a:r>
              <a:rPr lang="en-US" sz="1100" spc="-50" dirty="0" smtClean="0"/>
              <a:t>.    **ISO 14044    Components description: </a:t>
            </a:r>
            <a:r>
              <a:rPr lang="en-US" sz="1100" dirty="0" err="1"/>
              <a:t>Simonen</a:t>
            </a:r>
            <a:r>
              <a:rPr lang="en-US" sz="1100" dirty="0"/>
              <a:t>, K. (2014). </a:t>
            </a:r>
            <a:r>
              <a:rPr lang="en-US" sz="1100" i="1" dirty="0"/>
              <a:t>Life Cycle Assessment. </a:t>
            </a:r>
            <a:r>
              <a:rPr lang="en-US" sz="1100" dirty="0"/>
              <a:t>Routledge, New York, NY. </a:t>
            </a:r>
          </a:p>
          <a:p>
            <a:endParaRPr lang="en-US" sz="1100" spc="-5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12961460"/>
              </p:ext>
            </p:extLst>
          </p:nvPr>
        </p:nvGraphicFramePr>
        <p:xfrm>
          <a:off x="7496034" y="696515"/>
          <a:ext cx="4543567" cy="519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15"/>
    </mc:Choice>
    <mc:Fallback xmlns="">
      <p:transition spd="slow" advTm="123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Unit Example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466667"/>
            <a:ext cx="10515600" cy="349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Situation: Comparing an LED, CFL, and incandescent bulb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 statement: The function of the compared product systems is to provide </a:t>
            </a:r>
            <a:r>
              <a:rPr lang="en-US" sz="2400" dirty="0" smtClean="0"/>
              <a:t>lighting in </a:t>
            </a:r>
            <a:r>
              <a:rPr lang="en-US" sz="2400" dirty="0"/>
              <a:t>residential applications. The functional unit is defined to be twenty million lumen-hours of </a:t>
            </a:r>
            <a:r>
              <a:rPr lang="en-US" sz="2400" dirty="0" smtClean="0"/>
              <a:t>light, with a wavelength between 450-600 nm, provided</a:t>
            </a:r>
            <a:r>
              <a:rPr lang="en-US" sz="2400" dirty="0"/>
              <a:t>. This functional unit was chosen because lumen-hours is a common unit of cumulative illumination </a:t>
            </a:r>
            <a:r>
              <a:rPr lang="en-US" sz="2400" dirty="0" smtClean="0"/>
              <a:t>measurement, </a:t>
            </a:r>
            <a:r>
              <a:rPr lang="en-US" sz="2400" dirty="0"/>
              <a:t>twenty million lumen-hours represents approximately one LED lamp’s illumination over its full life </a:t>
            </a:r>
            <a:r>
              <a:rPr lang="en-US" sz="2400" dirty="0" smtClean="0"/>
              <a:t>time, and the wavelength range represents visible light appropriate for home illumination. 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11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78"/>
    </mc:Choice>
    <mc:Fallback xmlns="">
      <p:transition spd="slow" advTm="89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Unit Choice not Trivial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064"/>
            <a:ext cx="10515600" cy="997165"/>
          </a:xfrm>
        </p:spPr>
        <p:txBody>
          <a:bodyPr>
            <a:normAutofit/>
          </a:bodyPr>
          <a:lstStyle/>
          <a:p>
            <a:r>
              <a:rPr lang="en-US" dirty="0" smtClean="0"/>
              <a:t>Shopping bag comparing paper, plastic, and cloth</a:t>
            </a:r>
          </a:p>
          <a:p>
            <a:pPr lvl="1"/>
            <a:r>
              <a:rPr lang="en-US" dirty="0" smtClean="0"/>
              <a:t>Functional unit could be to carry a certain volume or a certain weight of groceries a certain number of times (i.e. 5 kg of groceries on 10 trips)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00-plastic-bags.jpg (400×4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84" y="4030792"/>
            <a:ext cx="1999409" cy="19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37105" y="6121069"/>
            <a:ext cx="4934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50" dirty="0" smtClean="0"/>
              <a:t>Image sources: Plastic: thisoldhouse.com        Paper: tumblr.com        Cloth: nextshark.com	</a:t>
            </a:r>
            <a:endParaRPr lang="en-US" sz="1100" spc="-50" dirty="0"/>
          </a:p>
        </p:txBody>
      </p:sp>
      <p:pic>
        <p:nvPicPr>
          <p:cNvPr id="1028" name="Picture 4" descr="tumblr_inline_n5tc9iMi1T1s7dsbe.jpg (300×30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53" y="3857777"/>
            <a:ext cx="2172424" cy="21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nextshark.com/wp-content/uploads/2014/04/8oz_landscape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65" y="3403814"/>
            <a:ext cx="1998524" cy="26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2134860" y="3368778"/>
            <a:ext cx="275771" cy="557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48" y="2455915"/>
            <a:ext cx="2636400" cy="9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1024" y="2440583"/>
            <a:ext cx="2515453" cy="906406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5892378" y="3384270"/>
            <a:ext cx="275771" cy="557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1783" y="2379683"/>
            <a:ext cx="2622025" cy="966404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>
            <a:off x="9558807" y="3372705"/>
            <a:ext cx="275771" cy="557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8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54"/>
    </mc:Choice>
    <mc:Fallback xmlns="">
      <p:transition spd="slow" advTm="113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the functional unit basis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72581600"/>
              </p:ext>
            </p:extLst>
          </p:nvPr>
        </p:nvGraphicFramePr>
        <p:xfrm>
          <a:off x="656981" y="3406588"/>
          <a:ext cx="10881211" cy="235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8452" y="1942757"/>
            <a:ext cx="68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 unit = 50,000 passenger-miles traveled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41000" y="6123385"/>
            <a:ext cx="1481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50" dirty="0" smtClean="0"/>
              <a:t>Image source: hrc.org</a:t>
            </a:r>
            <a:endParaRPr lang="en-US" sz="1100" spc="-50" dirty="0"/>
          </a:p>
        </p:txBody>
      </p:sp>
      <p:pic>
        <p:nvPicPr>
          <p:cNvPr id="18" name="Picture 2" descr="ways1.jpg (980×49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4" y="1475759"/>
            <a:ext cx="3345321" cy="16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13"/>
    </mc:Choice>
    <mc:Fallback xmlns="">
      <p:transition spd="slow" advTm="58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</a:t>
            </a:r>
            <a:r>
              <a:rPr lang="en-US" dirty="0" smtClean="0"/>
              <a:t>the functional unit basis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03840765"/>
              </p:ext>
            </p:extLst>
          </p:nvPr>
        </p:nvGraphicFramePr>
        <p:xfrm>
          <a:off x="1574104" y="4198605"/>
          <a:ext cx="9172785" cy="198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0094" y="1343687"/>
            <a:ext cx="335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buFont typeface="Calibri" panose="020F0502020204030204" pitchFamily="34" charset="0"/>
              <a:buChar char=" "/>
            </a:pPr>
            <a:r>
              <a:rPr lang="en-US" u="sng" dirty="0" smtClean="0"/>
              <a:t>Manufacture </a:t>
            </a:r>
          </a:p>
          <a:p>
            <a:pPr marL="114300" indent="-114300" algn="ctr">
              <a:buFont typeface="Calibri" panose="020F0502020204030204" pitchFamily="34" charset="0"/>
              <a:buChar char=" "/>
            </a:pPr>
            <a:r>
              <a:rPr lang="en-US" dirty="0" smtClean="0"/>
              <a:t>1,000 </a:t>
            </a:r>
            <a:r>
              <a:rPr lang="en-US" dirty="0" err="1" smtClean="0"/>
              <a:t>lb</a:t>
            </a:r>
            <a:r>
              <a:rPr lang="en-US" dirty="0" smtClean="0"/>
              <a:t> steel per car which lasts for 100,000 miles at average occupancy of 1.5 persons</a:t>
            </a:r>
          </a:p>
        </p:txBody>
      </p:sp>
      <p:sp>
        <p:nvSpPr>
          <p:cNvPr id="3" name="Down Arrow 2"/>
          <p:cNvSpPr/>
          <p:nvPr/>
        </p:nvSpPr>
        <p:spPr>
          <a:xfrm>
            <a:off x="2607040" y="3949700"/>
            <a:ext cx="301260" cy="467839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53862" y="1343687"/>
            <a:ext cx="3614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buFont typeface="Calibri" panose="020F0502020204030204" pitchFamily="34" charset="0"/>
              <a:buChar char=" "/>
            </a:pPr>
            <a:r>
              <a:rPr lang="en-US" u="sng" dirty="0" smtClean="0"/>
              <a:t>Use</a:t>
            </a:r>
          </a:p>
          <a:p>
            <a:pPr marL="114300" indent="-114300">
              <a:buFont typeface="Calibri" panose="020F0502020204030204" pitchFamily="34" charset="0"/>
              <a:buChar char=" "/>
            </a:pPr>
            <a:r>
              <a:rPr lang="en-US" i="1" dirty="0" smtClean="0"/>
              <a:t>Gaseous emissions:</a:t>
            </a:r>
          </a:p>
          <a:p>
            <a:pPr marL="114300" indent="-114300">
              <a:buFont typeface="Calibri" panose="020F0502020204030204" pitchFamily="34" charset="0"/>
              <a:buChar char=" "/>
            </a:pPr>
            <a:r>
              <a:rPr lang="en-US" dirty="0" smtClean="0"/>
              <a:t>20 </a:t>
            </a:r>
            <a:r>
              <a:rPr lang="en-US" dirty="0" err="1"/>
              <a:t>lb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per </a:t>
            </a:r>
            <a:r>
              <a:rPr lang="en-US" dirty="0" smtClean="0"/>
              <a:t>gallon of gas, which powers car for 28 miles w/ 1.5 pass</a:t>
            </a:r>
          </a:p>
          <a:p>
            <a:pPr marL="114300" indent="-114300">
              <a:buFont typeface="Calibri" panose="020F0502020204030204" pitchFamily="34" charset="0"/>
              <a:buChar char=" "/>
            </a:pPr>
            <a:endParaRPr lang="en-US" dirty="0"/>
          </a:p>
          <a:p>
            <a:pPr marL="114300" indent="-114300">
              <a:buFont typeface="Calibri" panose="020F0502020204030204" pitchFamily="34" charset="0"/>
              <a:buChar char=" "/>
            </a:pPr>
            <a:r>
              <a:rPr lang="en-US" i="1" dirty="0" smtClean="0"/>
              <a:t>Brake/tire wear:</a:t>
            </a:r>
          </a:p>
          <a:p>
            <a:pPr marL="457200" indent="-114300">
              <a:buFont typeface="Arial" panose="020B0604020202020204" pitchFamily="34" charset="0"/>
              <a:buChar char="•"/>
            </a:pPr>
            <a:r>
              <a:rPr lang="en-US" dirty="0" smtClean="0"/>
              <a:t>0.2 </a:t>
            </a:r>
            <a:r>
              <a:rPr lang="en-US" dirty="0" err="1"/>
              <a:t>lb</a:t>
            </a:r>
            <a:r>
              <a:rPr lang="en-US" dirty="0"/>
              <a:t> PM</a:t>
            </a:r>
            <a:r>
              <a:rPr lang="en-US" baseline="-25000" dirty="0"/>
              <a:t>10</a:t>
            </a:r>
            <a:r>
              <a:rPr lang="en-US" dirty="0"/>
              <a:t> </a:t>
            </a:r>
            <a:r>
              <a:rPr lang="en-US" dirty="0" smtClean="0"/>
              <a:t>per 60000 miles     w/ 1.5 passengers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6733" y="1343687"/>
            <a:ext cx="36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buFont typeface="Calibri" panose="020F0502020204030204" pitchFamily="34" charset="0"/>
              <a:buChar char=" "/>
            </a:pPr>
            <a:r>
              <a:rPr lang="en-US" u="sng" dirty="0" smtClean="0"/>
              <a:t>Disposal</a:t>
            </a:r>
            <a:endParaRPr lang="en-US" dirty="0"/>
          </a:p>
          <a:p>
            <a:pPr marL="342900"/>
            <a:r>
              <a:rPr lang="en-US" dirty="0" smtClean="0"/>
              <a:t>1,000 </a:t>
            </a:r>
            <a:r>
              <a:rPr lang="en-US" dirty="0" err="1" smtClean="0"/>
              <a:t>lb</a:t>
            </a:r>
            <a:r>
              <a:rPr lang="en-US" dirty="0" smtClean="0"/>
              <a:t> steel to be recycled per car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47"/>
    </mc:Choice>
    <mc:Fallback xmlns="">
      <p:transition spd="slow" advTm="6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</a:t>
            </a:r>
            <a:r>
              <a:rPr lang="en-US" dirty="0" smtClean="0"/>
              <a:t>the functional unit basis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65499820"/>
              </p:ext>
            </p:extLst>
          </p:nvPr>
        </p:nvGraphicFramePr>
        <p:xfrm>
          <a:off x="1574104" y="4198605"/>
          <a:ext cx="9172785" cy="198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094" y="1343687"/>
                <a:ext cx="3359591" cy="102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 smtClean="0"/>
                  <a:t>Manufacture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 smtClean="0"/>
                  <a:t> 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1000 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𝑠𝑡𝑒𝑒𝑙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100,000 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∗1.5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=0.0067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𝑠𝑡𝑒𝑒𝑙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</m:den>
                    </m:f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94" y="1343687"/>
                <a:ext cx="3359591" cy="1027974"/>
              </a:xfrm>
              <a:prstGeom prst="rect">
                <a:avLst/>
              </a:prstGeom>
              <a:blipFill rotWithShape="0">
                <a:blip r:embed="rId9"/>
                <a:stretch>
                  <a:fillRect t="-2959"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5946957" y="3878409"/>
            <a:ext cx="301260" cy="467839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89868" y="1353874"/>
                <a:ext cx="4015438" cy="2566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 smtClean="0"/>
                  <a:t>Use</a:t>
                </a:r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r>
                  <a:rPr lang="en-US" i="1" dirty="0" smtClean="0"/>
                  <a:t>Gaseous emissions:</a:t>
                </a:r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𝑔𝑎𝑙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𝑔𝑎𝑙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28 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∗1.5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0.48 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endParaRPr lang="en-US" i="1" dirty="0" smtClean="0"/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endParaRPr lang="en-US" dirty="0"/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r>
                  <a:rPr lang="en-US" i="1" dirty="0" smtClean="0"/>
                  <a:t>Brake/tire wear:</a:t>
                </a:r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∗1.5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𝑝𝑎𝑠𝑠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</m:t>
                        </m:r>
                      </m:den>
                    </m:f>
                  </m:oMath>
                </a14:m>
                <a:endParaRPr lang="en-US" dirty="0"/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868" y="1353874"/>
                <a:ext cx="4015438" cy="2566408"/>
              </a:xfrm>
              <a:prstGeom prst="rect">
                <a:avLst/>
              </a:prstGeom>
              <a:blipFill rotWithShape="0">
                <a:blip r:embed="rId13"/>
                <a:stretch>
                  <a:fillRect l="-1366" t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24800" y="1343687"/>
                <a:ext cx="3846383" cy="102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 smtClean="0"/>
                  <a:t>Disposal</a:t>
                </a:r>
                <a:endParaRPr lang="en-US" dirty="0"/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/>
                  <a:t> 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1000 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𝑠𝑡𝑒𝑒𝑙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100,000 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∗1.5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𝑝𝑎𝑠𝑠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=0.0067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𝑠𝑡𝑒𝑒𝑙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𝑝𝑎𝑠𝑠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𝑚𝑖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343687"/>
                <a:ext cx="3846383" cy="1027974"/>
              </a:xfrm>
              <a:prstGeom prst="rect">
                <a:avLst/>
              </a:prstGeom>
              <a:blipFill rotWithShape="0">
                <a:blip r:embed="rId11"/>
                <a:stretch>
                  <a:fillRect t="-2959"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4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47"/>
    </mc:Choice>
    <mc:Fallback xmlns="">
      <p:transition spd="slow" advTm="58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</a:t>
            </a:r>
            <a:r>
              <a:rPr lang="en-US" dirty="0" smtClean="0"/>
              <a:t>the functional unit basis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83943658"/>
              </p:ext>
            </p:extLst>
          </p:nvPr>
        </p:nvGraphicFramePr>
        <p:xfrm>
          <a:off x="1574104" y="4198605"/>
          <a:ext cx="9172785" cy="198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094" y="1343687"/>
                <a:ext cx="3359591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 smtClean="0"/>
                  <a:t>Manufacture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 smtClean="0"/>
                  <a:t> 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0.0067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𝑠𝑡𝑒𝑒𝑙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∗50,000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𝟑𝟑𝟓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𝒍𝒃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𝒔𝒕𝒆𝒆𝒍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94" y="1343687"/>
                <a:ext cx="3359591" cy="1520416"/>
              </a:xfrm>
              <a:prstGeom prst="rect">
                <a:avLst/>
              </a:prstGeom>
              <a:blipFill rotWithShape="0">
                <a:blip r:embed="rId9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9363257" y="3920282"/>
            <a:ext cx="301260" cy="467839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89868" y="1353874"/>
                <a:ext cx="4015438" cy="356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 smtClean="0"/>
                  <a:t>Use</a:t>
                </a:r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r>
                  <a:rPr lang="en-US" i="1" dirty="0" smtClean="0"/>
                  <a:t>Gaseous emissions: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0.48 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∗50,000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600" b="1" dirty="0" smtClean="0"/>
                  <a:t>24,000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𝒍𝒃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𝑪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endParaRPr lang="en-US" dirty="0"/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r>
                  <a:rPr lang="en-US" i="1" dirty="0" smtClean="0"/>
                  <a:t>Brake/tire wear: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2.2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𝑝𝑎𝑠𝑠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𝑚𝑖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∗50,000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b="0" dirty="0" smtClean="0"/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dirty="0" smtClean="0"/>
                  <a:t>=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sz="1600" b="1" i="1" dirty="0" smtClean="0"/>
                  <a:t>0.11 </a:t>
                </a:r>
                <a:r>
                  <a:rPr lang="en-US" sz="1600" b="1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lb</a:t>
                </a:r>
                <a:r>
                  <a:rPr lang="en-US" sz="1600" b="1" i="1" dirty="0" smtClean="0"/>
                  <a:t> PM</a:t>
                </a:r>
                <a:r>
                  <a:rPr lang="en-US" sz="1600" b="1" i="1" baseline="-25000" dirty="0" smtClean="0"/>
                  <a:t>10</a:t>
                </a:r>
                <a:endParaRPr lang="en-US" sz="1600" b="1" i="1" dirty="0" smtClean="0"/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endParaRPr lang="en-US" dirty="0"/>
              </a:p>
              <a:p>
                <a:pPr marL="114300" indent="-114300">
                  <a:buFont typeface="Calibri" panose="020F0502020204030204" pitchFamily="34" charset="0"/>
                  <a:buChar char=" "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868" y="1353874"/>
                <a:ext cx="4015438" cy="3564053"/>
              </a:xfrm>
              <a:prstGeom prst="rect">
                <a:avLst/>
              </a:prstGeom>
              <a:blipFill rotWithShape="0">
                <a:blip r:embed="rId13"/>
                <a:stretch>
                  <a:fillRect l="-1366"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24800" y="1343687"/>
                <a:ext cx="3846383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 smtClean="0"/>
                  <a:t>Disposal</a:t>
                </a:r>
                <a:endParaRPr lang="en-US" dirty="0"/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:r>
                  <a:rPr lang="en-US" u="sng" dirty="0"/>
                  <a:t> </a:t>
                </a:r>
              </a:p>
              <a:p>
                <a:pPr marL="114300" indent="-114300" algn="ctr">
                  <a:buFont typeface="Calibri" panose="020F0502020204030204" pitchFamily="34" charset="0"/>
                  <a:buChar char=" 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0.0067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𝑠𝑡𝑒𝑒𝑙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𝑝𝑎𝑠𝑠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𝑚𝑖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∗50,000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𝟑𝟑𝟓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𝒍𝒃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𝒔𝒕𝒆𝒆𝒍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343687"/>
                <a:ext cx="3846383" cy="1520416"/>
              </a:xfrm>
              <a:prstGeom prst="rect">
                <a:avLst/>
              </a:prstGeom>
              <a:blipFill rotWithShape="0">
                <a:blip r:embed="rId11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64"/>
    </mc:Choice>
    <mc:Fallback xmlns="">
      <p:transition spd="slow" advTm="61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completing Module </a:t>
            </a:r>
            <a:r>
              <a:rPr lang="en-US" dirty="0" smtClean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8489" y="1412586"/>
            <a:ext cx="10916478" cy="46834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A: ISO Compliant LCA Overview Modules</a:t>
            </a:r>
          </a:p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mtClean="0"/>
              <a:t>Group </a:t>
            </a:r>
            <a:r>
              <a:rPr lang="en-US" smtClean="0">
                <a:latin typeface="Calibri" panose="020F0502020204030204" pitchFamily="34" charset="0"/>
              </a:rPr>
              <a:t>α</a:t>
            </a:r>
            <a:r>
              <a:rPr lang="en-US" smtClean="0"/>
              <a:t>: ISO Compliant LCA Detailed Modules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B: Environmental Impact Categories Overview Modules</a:t>
            </a:r>
          </a:p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mtClean="0"/>
              <a:t>Group </a:t>
            </a:r>
            <a:r>
              <a:rPr lang="en-US" smtClean="0">
                <a:latin typeface="Calibri" panose="020F0502020204030204" pitchFamily="34" charset="0"/>
              </a:rPr>
              <a:t>β</a:t>
            </a:r>
            <a:r>
              <a:rPr lang="en-US" smtClean="0"/>
              <a:t>: Environmental Impact Categories Detailed Modules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G: General LCA Tools Overview Modules</a:t>
            </a:r>
          </a:p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mtClean="0"/>
              <a:t>Group </a:t>
            </a:r>
            <a:r>
              <a:rPr lang="en-US" smtClean="0">
                <a:latin typeface="Calibri" panose="020F0502020204030204" pitchFamily="34" charset="0"/>
              </a:rPr>
              <a:t>γ</a:t>
            </a:r>
            <a:r>
              <a:rPr lang="en-US" smtClean="0"/>
              <a:t>: General LCA Tools Detailed Modules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T: Transportation-Related LCA Overview Modules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</a:t>
            </a:r>
            <a:r>
              <a:rPr lang="en-US" smtClean="0">
                <a:latin typeface="Calibri" panose="020F0502020204030204" pitchFamily="34" charset="0"/>
              </a:rPr>
              <a:t>τ</a:t>
            </a:r>
            <a:r>
              <a:rPr lang="en-US" smtClean="0"/>
              <a:t>: Transportation-Related LCA Detailed Modules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929940" cy="46534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Write a goal statement for a fictitious LCA of your choosing.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Find an LCA in a journal or online and examine its goal statement. Does it cover all necessary information as outlined in ISO 14044? </a:t>
            </a:r>
            <a:r>
              <a:rPr lang="en-US" sz="1800" dirty="0"/>
              <a:t>S</a:t>
            </a:r>
            <a:r>
              <a:rPr lang="en-US" sz="1800" dirty="0" smtClean="0"/>
              <a:t>ummarize the statements on the four points, or if any are not included state that.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Determine what functional unit should be used for an LCA comparing gasoline and ethanol production (hint: think energy). Explain your choice.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Consider the use stage of a life cycle assessment on an incandescent light bulb. Assume that the only flow within the system during that stage is the electricity needed to operate the bulb. The bulb consumes 1 kWh of electricity to produce 16,000 lumen-hours of light. Each kWh of electricity has the following simplified inputs and outputs to and from nature: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	Inputs: 0.356 kg coal</a:t>
            </a:r>
          </a:p>
          <a:p>
            <a:pPr marL="292608" lvl="1" indent="0"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Outputs: 1.01 kg CO</a:t>
            </a:r>
            <a:r>
              <a:rPr lang="en-US" baseline="-25000" dirty="0" smtClean="0"/>
              <a:t>2</a:t>
            </a:r>
            <a:r>
              <a:rPr lang="en-US" dirty="0" smtClean="0"/>
              <a:t>, 1.60</a:t>
            </a:r>
            <a:r>
              <a:rPr lang="en-US" dirty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-3</a:t>
            </a:r>
            <a:r>
              <a:rPr lang="en-US" dirty="0" smtClean="0"/>
              <a:t> kg NO</a:t>
            </a:r>
            <a:r>
              <a:rPr lang="en-US" baseline="-25000" dirty="0" smtClean="0"/>
              <a:t>x</a:t>
            </a:r>
            <a:r>
              <a:rPr lang="en-US" dirty="0" smtClean="0"/>
              <a:t>,1.22</a:t>
            </a:r>
            <a:r>
              <a:rPr lang="en-US" dirty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-2</a:t>
            </a:r>
            <a:r>
              <a:rPr lang="en-US" dirty="0" smtClean="0"/>
              <a:t> kg SO</a:t>
            </a:r>
            <a:r>
              <a:rPr lang="en-US" baseline="-25000" dirty="0" smtClean="0"/>
              <a:t>2</a:t>
            </a:r>
            <a:r>
              <a:rPr lang="en-US" dirty="0" smtClean="0"/>
              <a:t>, and 9.26</a:t>
            </a:r>
            <a:r>
              <a:rPr lang="en-US" dirty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-6</a:t>
            </a:r>
            <a:r>
              <a:rPr lang="en-US" baseline="-25000" dirty="0" smtClean="0"/>
              <a:t> </a:t>
            </a:r>
            <a:r>
              <a:rPr lang="en-US" dirty="0" smtClean="0"/>
              <a:t>kg PM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Considering the functional unit is 20,000,000 lumen hours, convert the LCI data into the quantities of inputs and outputs based on the functional unit.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Module Series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n-US" dirty="0"/>
              <a:t>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985157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Goal, Function, and Functional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Module </a:t>
            </a:r>
            <a:r>
              <a:rPr lang="el-GR" sz="3200" cap="none" dirty="0" smtClean="0">
                <a:latin typeface="Calibri" panose="020F0502020204030204" pitchFamily="34" charset="0"/>
              </a:rPr>
              <a:t>α</a:t>
            </a:r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34991" y="4338469"/>
            <a:ext cx="6984124" cy="764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 is suggested to review Modules A1 and A2 prior to this module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8"/>
    </mc:Choice>
    <mc:Fallback xmlns="">
      <p:transition spd="slow" advTm="10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6"/>
            <a:ext cx="10940826" cy="4568563"/>
          </a:xfrm>
        </p:spPr>
        <p:txBody>
          <a:bodyPr>
            <a:normAutofit/>
          </a:bodyPr>
          <a:lstStyle/>
          <a:p>
            <a:r>
              <a:rPr lang="en-US" dirty="0"/>
              <a:t>First component of an LCA following the requirements of ISO 14044</a:t>
            </a:r>
          </a:p>
          <a:p>
            <a:r>
              <a:rPr lang="en-US" dirty="0"/>
              <a:t>Goal must state:</a:t>
            </a:r>
          </a:p>
          <a:p>
            <a:pPr lvl="1"/>
            <a:r>
              <a:rPr lang="en-US" dirty="0"/>
              <a:t>Intended use</a:t>
            </a:r>
          </a:p>
          <a:p>
            <a:pPr lvl="1"/>
            <a:r>
              <a:rPr lang="en-US" dirty="0"/>
              <a:t>Reasons for study</a:t>
            </a:r>
          </a:p>
          <a:p>
            <a:pPr lvl="1"/>
            <a:r>
              <a:rPr lang="en-US" dirty="0"/>
              <a:t>Audience</a:t>
            </a:r>
          </a:p>
          <a:p>
            <a:pPr lvl="1"/>
            <a:r>
              <a:rPr lang="en-US" dirty="0"/>
              <a:t>Whether comparative and disclosed to </a:t>
            </a:r>
            <a:r>
              <a:rPr lang="en-US" dirty="0" smtClean="0"/>
              <a:t>public</a:t>
            </a:r>
            <a:endParaRPr lang="en-US" dirty="0"/>
          </a:p>
          <a:p>
            <a:r>
              <a:rPr lang="en-US" dirty="0" smtClean="0"/>
              <a:t>Helps </a:t>
            </a:r>
            <a:r>
              <a:rPr lang="en-US" dirty="0"/>
              <a:t>form the basis </a:t>
            </a:r>
            <a:r>
              <a:rPr lang="en-US" dirty="0" smtClean="0"/>
              <a:t>for: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cope definition</a:t>
            </a:r>
          </a:p>
          <a:p>
            <a:pPr lvl="1"/>
            <a:r>
              <a:rPr lang="en-US" dirty="0" smtClean="0"/>
              <a:t>Methodologies used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resentation </a:t>
            </a:r>
            <a:r>
              <a:rPr lang="en-US" dirty="0"/>
              <a:t>of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Not reviewable in the critical review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4470723"/>
              </p:ext>
            </p:extLst>
          </p:nvPr>
        </p:nvGraphicFramePr>
        <p:xfrm>
          <a:off x="6455818" y="529698"/>
          <a:ext cx="6348071" cy="401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9" name="Canvas 6"/>
          <p:cNvGrpSpPr/>
          <p:nvPr/>
        </p:nvGrpSpPr>
        <p:grpSpPr>
          <a:xfrm>
            <a:off x="5448387" y="3448413"/>
            <a:ext cx="3163100" cy="2507886"/>
            <a:chOff x="0" y="0"/>
            <a:chExt cx="2667000" cy="211455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2667000" cy="2114550"/>
            </a:xfrm>
            <a:prstGeom prst="rect">
              <a:avLst/>
            </a:prstGeom>
          </p:spPr>
        </p:sp>
        <p:sp>
          <p:nvSpPr>
            <p:cNvPr id="11" name="Text Box 7"/>
            <p:cNvSpPr txBox="1"/>
            <p:nvPr/>
          </p:nvSpPr>
          <p:spPr>
            <a:xfrm>
              <a:off x="189525" y="865799"/>
              <a:ext cx="1066800" cy="439125"/>
            </a:xfrm>
            <a:prstGeom prst="rect">
              <a:avLst/>
            </a:prstGeom>
            <a:solidFill>
              <a:srgbClr val="C1DF87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Inventory Analysis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7"/>
            <p:cNvSpPr txBox="1"/>
            <p:nvPr/>
          </p:nvSpPr>
          <p:spPr>
            <a:xfrm>
              <a:off x="189525" y="1589700"/>
              <a:ext cx="1066800" cy="438785"/>
            </a:xfrm>
            <a:prstGeom prst="rect">
              <a:avLst/>
            </a:prstGeom>
            <a:solidFill>
              <a:srgbClr val="C1DF87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Impact Assessment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7"/>
            <p:cNvSpPr txBox="1"/>
            <p:nvPr/>
          </p:nvSpPr>
          <p:spPr>
            <a:xfrm>
              <a:off x="189525" y="141899"/>
              <a:ext cx="1066800" cy="438785"/>
            </a:xfrm>
            <a:prstGeom prst="rect">
              <a:avLst/>
            </a:prstGeom>
            <a:solidFill>
              <a:srgbClr val="C1DF87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Goal and Scope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8"/>
            <p:cNvSpPr txBox="1"/>
            <p:nvPr/>
          </p:nvSpPr>
          <p:spPr>
            <a:xfrm>
              <a:off x="1573750" y="141899"/>
              <a:ext cx="971549" cy="1886162"/>
            </a:xfrm>
            <a:prstGeom prst="rect">
              <a:avLst/>
            </a:prstGeom>
            <a:solidFill>
              <a:srgbClr val="C1DF87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Interpretation</a:t>
              </a:r>
              <a:endPara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31825" y="580733"/>
              <a:ext cx="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11825" y="580582"/>
              <a:ext cx="0" cy="2856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49900" y="1304789"/>
              <a:ext cx="0" cy="285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829605" y="1304789"/>
              <a:ext cx="0" cy="285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60643" y="444923"/>
              <a:ext cx="2720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1401105" y="141265"/>
              <a:ext cx="0" cy="2834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259500" y="1176950"/>
              <a:ext cx="2694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1399835" y="873420"/>
              <a:ext cx="0" cy="2832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59500" y="1891326"/>
              <a:ext cx="2694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1399835" y="1587795"/>
              <a:ext cx="0" cy="2832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44841" y="6128325"/>
            <a:ext cx="1485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50" dirty="0" smtClean="0"/>
              <a:t>Phases figure: ISO 14040 </a:t>
            </a:r>
            <a:endParaRPr lang="en-US" sz="1100" spc="-50" dirty="0"/>
          </a:p>
        </p:txBody>
      </p:sp>
      <p:sp>
        <p:nvSpPr>
          <p:cNvPr id="2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99"/>
    </mc:Choice>
    <mc:Fallback xmlns="">
      <p:transition spd="slow" advTm="94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Statement Example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69221" y="1855594"/>
            <a:ext cx="8354972" cy="331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he </a:t>
            </a:r>
            <a:r>
              <a:rPr lang="en-US" i="1" dirty="0">
                <a:solidFill>
                  <a:schemeClr val="tx1"/>
                </a:solidFill>
              </a:rPr>
              <a:t>goal was to generate a quantitative environmental profile of the management system for all of the used oil generated in California. </a:t>
            </a:r>
            <a:r>
              <a:rPr lang="en-US" i="1" dirty="0">
                <a:solidFill>
                  <a:srgbClr val="7030A0"/>
                </a:solidFill>
              </a:rPr>
              <a:t>The results of the LCA, when combined with a closely integrated economic assessment performed by the economic contractor, will provide sufficiently broad information to be used by </a:t>
            </a:r>
            <a:r>
              <a:rPr lang="en-US" i="1" dirty="0" err="1" smtClean="0">
                <a:solidFill>
                  <a:srgbClr val="7030A0"/>
                </a:solidFill>
              </a:rPr>
              <a:t>CalRecycle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7030A0"/>
                </a:solidFill>
              </a:rPr>
              <a:t>to </a:t>
            </a:r>
            <a:r>
              <a:rPr lang="en-US" i="1" dirty="0">
                <a:solidFill>
                  <a:srgbClr val="7030A0"/>
                </a:solidFill>
              </a:rPr>
              <a:t>fulfill its duties pursuant to Section 48651.5 (b) (1) (D), </a:t>
            </a:r>
            <a:r>
              <a:rPr lang="en-US" i="1" dirty="0" smtClean="0">
                <a:solidFill>
                  <a:srgbClr val="C00000"/>
                </a:solidFill>
              </a:rPr>
              <a:t>namely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to </a:t>
            </a:r>
            <a:r>
              <a:rPr lang="en-US" i="1" dirty="0">
                <a:solidFill>
                  <a:srgbClr val="C00000"/>
                </a:solidFill>
              </a:rPr>
              <a:t>provide suggestions to the Legislature regarding possible policy changes to promote increased collection and responsible management of used oil.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The intended audience of the study is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CalRecycle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, all industries involved in and affected by the management of used oil generated in California, and the public at large.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The results of this study are intended to be used in comparative assertions intended to be disclosed to the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public.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120900" y="6123385"/>
            <a:ext cx="9756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50" dirty="0" smtClean="0"/>
              <a:t>Statement source: Geyer</a:t>
            </a:r>
            <a:r>
              <a:rPr lang="en-US" sz="1100" spc="-50" dirty="0"/>
              <a:t>, R., </a:t>
            </a:r>
            <a:r>
              <a:rPr lang="en-US" sz="1100" spc="-50" dirty="0" err="1"/>
              <a:t>Kuczenski</a:t>
            </a:r>
            <a:r>
              <a:rPr lang="en-US" sz="1100" spc="-50" dirty="0"/>
              <a:t>, B., Henderson, A., Zink, T. (2013). “Life Cycle Assessment of Used Oil Management in California.” </a:t>
            </a:r>
            <a:r>
              <a:rPr lang="en-US" sz="1100" i="1" spc="-50" dirty="0"/>
              <a:t>California </a:t>
            </a:r>
            <a:r>
              <a:rPr lang="en-US" sz="1100" i="1" spc="-50" dirty="0" smtClean="0"/>
              <a:t>Dep. </a:t>
            </a:r>
            <a:r>
              <a:rPr lang="en-US" sz="1100" i="1" spc="-50" dirty="0"/>
              <a:t>of Resources Recycling and Recovery</a:t>
            </a:r>
            <a:r>
              <a:rPr lang="en-US" sz="1100" spc="-50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92" y="1908797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1063" y="2520281"/>
            <a:ext cx="133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Reason for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carrying out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063" y="3473982"/>
            <a:ext cx="14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Intended use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92" y="3998651"/>
            <a:ext cx="210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66E9F"/>
                </a:solidFill>
              </a:rPr>
              <a:t>Intended audience</a:t>
            </a:r>
            <a:endParaRPr lang="en-US" b="1" dirty="0">
              <a:solidFill>
                <a:srgbClr val="066E9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92" y="4523320"/>
            <a:ext cx="20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19230"/>
                </a:solidFill>
              </a:rPr>
              <a:t>Public, comparative</a:t>
            </a:r>
            <a:endParaRPr lang="en-US" b="1" dirty="0">
              <a:solidFill>
                <a:srgbClr val="71923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23"/>
    </mc:Choice>
    <mc:Fallback xmlns="">
      <p:transition spd="slow" advTm="15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Statement Guides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4232613"/>
              </p:ext>
            </p:extLst>
          </p:nvPr>
        </p:nvGraphicFramePr>
        <p:xfrm>
          <a:off x="1107589" y="1460501"/>
          <a:ext cx="81280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18600" y="17907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YES!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18600" y="33020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YES!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18600" y="47244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NO!</a:t>
            </a:r>
            <a:endParaRPr lang="en-US" sz="3600" b="1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16"/>
    </mc:Choice>
    <mc:Fallback xmlns="">
      <p:transition spd="slow" advTm="92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14227"/>
            <a:ext cx="10058400" cy="1735206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the product(s) or process(</a:t>
            </a:r>
            <a:r>
              <a:rPr lang="en-US" dirty="0" err="1"/>
              <a:t>es</a:t>
            </a:r>
            <a:r>
              <a:rPr lang="en-US" dirty="0"/>
              <a:t>) is designed to do</a:t>
            </a:r>
          </a:p>
          <a:p>
            <a:r>
              <a:rPr lang="en-US" dirty="0" smtClean="0"/>
              <a:t>Often intuitive</a:t>
            </a:r>
          </a:p>
          <a:p>
            <a:pPr lvl="1"/>
            <a:r>
              <a:rPr lang="en-US" dirty="0" smtClean="0"/>
              <a:t>However, function must be stated to make it unambiguous</a:t>
            </a:r>
            <a:endParaRPr lang="en-US" dirty="0"/>
          </a:p>
          <a:p>
            <a:r>
              <a:rPr lang="en-US" dirty="0"/>
              <a:t>Important to help define the system and functional unit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Picture 4" descr="http://cdn.ws.citrix.com/wp-content/uploads/2014/06/Light-Bul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42" y="3734294"/>
            <a:ext cx="1867745" cy="22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89" y="3049433"/>
            <a:ext cx="2932060" cy="29320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50315" y="3201833"/>
            <a:ext cx="156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Light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1788" y="3201833"/>
            <a:ext cx="177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People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03343" y="3201833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 Students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26" name="Picture 2" descr="a_WSU_1 (2)_sm.jpg (800×450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20909" r="9899" b="255"/>
          <a:stretch/>
        </p:blipFill>
        <p:spPr bwMode="auto">
          <a:xfrm>
            <a:off x="8125129" y="3764968"/>
            <a:ext cx="3550658" cy="1846203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14535" y="6122328"/>
            <a:ext cx="1681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Dorm: dci-engineers.com</a:t>
            </a:r>
            <a:endParaRPr lang="en-US" sz="1100" dirty="0"/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64"/>
    </mc:Choice>
    <mc:Fallback xmlns="">
      <p:transition spd="slow" advTm="49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Unit Definition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flipV="1">
            <a:off x="1455735" y="2825238"/>
            <a:ext cx="9283701" cy="1240972"/>
          </a:xfrm>
          <a:prstGeom prst="round2SameRect">
            <a:avLst/>
          </a:prstGeom>
          <a:solidFill>
            <a:srgbClr val="DAC0A6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3774" y="2957443"/>
            <a:ext cx="8851900" cy="150948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“Quantified performance of a product system for use as a reference unit</a:t>
            </a:r>
            <a:r>
              <a:rPr lang="en-US" sz="3200" dirty="0" smtClean="0"/>
              <a:t>.”*</a:t>
            </a:r>
            <a:endParaRPr lang="en-US" sz="3200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274558" y="2099524"/>
            <a:ext cx="5646057" cy="72571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Functional Unit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70771" y="6121513"/>
            <a:ext cx="968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50" dirty="0" smtClean="0"/>
              <a:t>*ISO 14044 </a:t>
            </a:r>
            <a:endParaRPr lang="en-US" sz="1100" spc="-50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7"/>
    </mc:Choice>
    <mc:Fallback xmlns="">
      <p:transition spd="slow" advTm="1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181578"/>
            <a:ext cx="10515600" cy="1866422"/>
          </a:xfrm>
        </p:spPr>
        <p:txBody>
          <a:bodyPr>
            <a:normAutofit/>
          </a:bodyPr>
          <a:lstStyle/>
          <a:p>
            <a:r>
              <a:rPr lang="en-US" dirty="0"/>
              <a:t>Functional unit defines what quantity of the product’s function is achieved to cause the environmental impacts identified</a:t>
            </a:r>
          </a:p>
          <a:p>
            <a:pPr lvl="1"/>
            <a:r>
              <a:rPr lang="en-US" dirty="0"/>
              <a:t>Light bulb functional unit might be 1,000,000 lumen-hours of light</a:t>
            </a:r>
          </a:p>
          <a:p>
            <a:pPr lvl="1"/>
            <a:r>
              <a:rPr lang="en-US" dirty="0"/>
              <a:t>Bus functional unit might be 10,000 </a:t>
            </a:r>
            <a:r>
              <a:rPr lang="en-US" dirty="0" smtClean="0"/>
              <a:t>passenger-kilometer</a:t>
            </a:r>
          </a:p>
          <a:p>
            <a:pPr lvl="1"/>
            <a:r>
              <a:rPr lang="en-US" dirty="0" smtClean="0"/>
              <a:t>Dormitory building functional unit might be house 200 students for one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4376"/>
          <a:stretch/>
        </p:blipFill>
        <p:spPr>
          <a:xfrm>
            <a:off x="3483325" y="2958021"/>
            <a:ext cx="8214099" cy="3112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7065" y="6118301"/>
            <a:ext cx="7058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30" dirty="0" smtClean="0"/>
              <a:t>Figure credit: U.S. Department of Energy. “Life Cycle Assessment of Energy and Environmental Impacts of LED Lighting Products.” </a:t>
            </a:r>
            <a:endParaRPr lang="en-US" sz="1100" spc="-3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4037" y="3930393"/>
            <a:ext cx="2112963" cy="18664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For 20 Million lumen-hours</a:t>
            </a:r>
            <a:endParaRPr lang="en-US" sz="2600" b="1" dirty="0"/>
          </a:p>
        </p:txBody>
      </p:sp>
      <p:sp>
        <p:nvSpPr>
          <p:cNvPr id="12" name="Right Arrow 11"/>
          <p:cNvSpPr/>
          <p:nvPr/>
        </p:nvSpPr>
        <p:spPr>
          <a:xfrm>
            <a:off x="2667000" y="4171950"/>
            <a:ext cx="5715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68"/>
    </mc:Choice>
    <mc:Fallback xmlns="">
      <p:transition spd="slow" advTm="6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C1DF8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</TotalTime>
  <Words>1395</Words>
  <Application>Microsoft Office PowerPoint</Application>
  <PresentationFormat>Widescreen</PresentationFormat>
  <Paragraphs>237</Paragraphs>
  <Slides>18</Slides>
  <Notes>6</Notes>
  <HiddenSlides>0</HiddenSlides>
  <MMClips>17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Retrospect</vt:lpstr>
      <vt:lpstr>Welcome to the Life Cycle Assessment (LCA) Learning Module Series</vt:lpstr>
      <vt:lpstr>LCA Module Series Groups</vt:lpstr>
      <vt:lpstr>Goal, Function, and Functional Unit</vt:lpstr>
      <vt:lpstr>Goal</vt:lpstr>
      <vt:lpstr>Goal Statement Example</vt:lpstr>
      <vt:lpstr>Goal Statement Guides Analysis</vt:lpstr>
      <vt:lpstr>Function</vt:lpstr>
      <vt:lpstr>Functional Unit Definition</vt:lpstr>
      <vt:lpstr>Functional Unit</vt:lpstr>
      <vt:lpstr>Functional Unit</vt:lpstr>
      <vt:lpstr>Functional Unit Example Statement</vt:lpstr>
      <vt:lpstr>Functional Unit Choice not Trivial</vt:lpstr>
      <vt:lpstr>Relating to the functional unit basis</vt:lpstr>
      <vt:lpstr>Relating to the functional unit basis</vt:lpstr>
      <vt:lpstr>Relating to the functional unit basis</vt:lpstr>
      <vt:lpstr>Relating to the functional unit basis</vt:lpstr>
      <vt:lpstr>Thank you for completing Module α1!</vt:lpstr>
      <vt:lpstr>Homework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 Langfitt</dc:creator>
  <cp:lastModifiedBy>Melissa E Sparks</cp:lastModifiedBy>
  <cp:revision>197</cp:revision>
  <dcterms:created xsi:type="dcterms:W3CDTF">2014-11-14T22:25:32Z</dcterms:created>
  <dcterms:modified xsi:type="dcterms:W3CDTF">2015-03-12T19:28:26Z</dcterms:modified>
</cp:coreProperties>
</file>