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0" r:id="rId6"/>
    <p:sldId id="261" r:id="rId7"/>
    <p:sldId id="267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78" r:id="rId18"/>
    <p:sldId id="279" r:id="rId19"/>
    <p:sldId id="28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98E6F-4135-4B49-A473-736E964E2A91}" type="doc">
      <dgm:prSet loTypeId="urn:microsoft.com/office/officeart/2005/8/layout/hierarchy6" loCatId="hierarchy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322AE8A3-31F3-429B-B99B-C9D95FBB5BF3}">
      <dgm:prSet phldrT="[Text]"/>
      <dgm:spPr/>
      <dgm:t>
        <a:bodyPr/>
        <a:lstStyle/>
        <a:p>
          <a:r>
            <a:rPr lang="en-US" dirty="0"/>
            <a:t>Continuity of Operations Plan</a:t>
          </a:r>
        </a:p>
      </dgm:t>
    </dgm:pt>
    <dgm:pt modelId="{74C87F7F-C94D-4299-9C5F-F03F6D8438C6}" type="parTrans" cxnId="{1F6900A9-8F23-48B3-9CB4-46930DE3BDEC}">
      <dgm:prSet/>
      <dgm:spPr/>
      <dgm:t>
        <a:bodyPr/>
        <a:lstStyle/>
        <a:p>
          <a:endParaRPr lang="en-US"/>
        </a:p>
      </dgm:t>
    </dgm:pt>
    <dgm:pt modelId="{3A9C4D4D-734E-4D5F-AB54-572D41378624}" type="sibTrans" cxnId="{1F6900A9-8F23-48B3-9CB4-46930DE3BDEC}">
      <dgm:prSet/>
      <dgm:spPr/>
      <dgm:t>
        <a:bodyPr/>
        <a:lstStyle/>
        <a:p>
          <a:endParaRPr lang="en-US"/>
        </a:p>
      </dgm:t>
    </dgm:pt>
    <dgm:pt modelId="{37AC8C29-8519-4897-A2A8-D28C8E155EE1}">
      <dgm:prSet phldrT="[Text]"/>
      <dgm:spPr/>
      <dgm:t>
        <a:bodyPr/>
        <a:lstStyle/>
        <a:p>
          <a:r>
            <a:rPr lang="en-US" dirty="0"/>
            <a:t>Department A Continuity Plan</a:t>
          </a:r>
        </a:p>
      </dgm:t>
    </dgm:pt>
    <dgm:pt modelId="{FD8FD19F-4D57-4617-ABED-1B4E697CC65F}" type="parTrans" cxnId="{0129DA58-6D47-44A8-82F3-4B82837BBF6C}">
      <dgm:prSet/>
      <dgm:spPr/>
      <dgm:t>
        <a:bodyPr/>
        <a:lstStyle/>
        <a:p>
          <a:endParaRPr lang="en-US"/>
        </a:p>
      </dgm:t>
    </dgm:pt>
    <dgm:pt modelId="{402F1705-CFBE-4C92-88AE-1CD58DBE2315}" type="sibTrans" cxnId="{0129DA58-6D47-44A8-82F3-4B82837BBF6C}">
      <dgm:prSet/>
      <dgm:spPr/>
      <dgm:t>
        <a:bodyPr/>
        <a:lstStyle/>
        <a:p>
          <a:endParaRPr lang="en-US"/>
        </a:p>
      </dgm:t>
    </dgm:pt>
    <dgm:pt modelId="{1E9D6877-8056-49FB-AFB9-05A940152325}">
      <dgm:prSet phldrT="[Text]"/>
      <dgm:spPr/>
      <dgm:t>
        <a:bodyPr/>
        <a:lstStyle/>
        <a:p>
          <a:r>
            <a:rPr lang="en-US" dirty="0"/>
            <a:t>Department B Continuity Plan</a:t>
          </a:r>
        </a:p>
      </dgm:t>
    </dgm:pt>
    <dgm:pt modelId="{77D25418-2704-4B98-89B5-B88FDF263024}" type="parTrans" cxnId="{D985C2A0-4271-4915-922E-910C60AF3FD5}">
      <dgm:prSet/>
      <dgm:spPr/>
      <dgm:t>
        <a:bodyPr/>
        <a:lstStyle/>
        <a:p>
          <a:endParaRPr lang="en-US"/>
        </a:p>
      </dgm:t>
    </dgm:pt>
    <dgm:pt modelId="{D65B1626-AF1E-4D67-AB74-067433218569}" type="sibTrans" cxnId="{D985C2A0-4271-4915-922E-910C60AF3FD5}">
      <dgm:prSet/>
      <dgm:spPr/>
      <dgm:t>
        <a:bodyPr/>
        <a:lstStyle/>
        <a:p>
          <a:endParaRPr lang="en-US"/>
        </a:p>
      </dgm:t>
    </dgm:pt>
    <dgm:pt modelId="{44D5DD10-AE84-424A-88A7-D8603B281CC0}">
      <dgm:prSet phldrT="[Text]"/>
      <dgm:spPr/>
      <dgm:t>
        <a:bodyPr/>
        <a:lstStyle/>
        <a:p>
          <a:r>
            <a:rPr lang="en-US" dirty="0"/>
            <a:t>Overall guidance and purpose (Continuity &amp; Recovery Group)</a:t>
          </a:r>
        </a:p>
      </dgm:t>
    </dgm:pt>
    <dgm:pt modelId="{C8EDAC4B-55DC-43DB-8E12-A26AF067075E}" type="parTrans" cxnId="{EDEC5117-A3CF-430E-BFBF-477CE602C82D}">
      <dgm:prSet/>
      <dgm:spPr/>
      <dgm:t>
        <a:bodyPr/>
        <a:lstStyle/>
        <a:p>
          <a:endParaRPr lang="en-US"/>
        </a:p>
      </dgm:t>
    </dgm:pt>
    <dgm:pt modelId="{B167BB82-30B4-4D8F-8D35-3A3DB9080149}" type="sibTrans" cxnId="{EDEC5117-A3CF-430E-BFBF-477CE602C82D}">
      <dgm:prSet/>
      <dgm:spPr/>
      <dgm:t>
        <a:bodyPr/>
        <a:lstStyle/>
        <a:p>
          <a:endParaRPr lang="en-US"/>
        </a:p>
      </dgm:t>
    </dgm:pt>
    <dgm:pt modelId="{73BD1ABB-E022-4E5A-9E6F-E2FC6CB8CA66}">
      <dgm:prSet phldrT="[Text]"/>
      <dgm:spPr/>
      <dgm:t>
        <a:bodyPr/>
        <a:lstStyle/>
        <a:p>
          <a:r>
            <a:rPr lang="en-US" dirty="0"/>
            <a:t>Alternate work procedures. Roles &amp; Responsibilities </a:t>
          </a:r>
        </a:p>
      </dgm:t>
    </dgm:pt>
    <dgm:pt modelId="{3694CDC8-48B3-4F78-A413-BF1ACC429FA0}" type="parTrans" cxnId="{0ED44AAF-2417-470D-8785-EAF7D9769CA7}">
      <dgm:prSet/>
      <dgm:spPr/>
      <dgm:t>
        <a:bodyPr/>
        <a:lstStyle/>
        <a:p>
          <a:endParaRPr lang="en-US"/>
        </a:p>
      </dgm:t>
    </dgm:pt>
    <dgm:pt modelId="{8E36FE6C-578F-424C-BA4F-0D896A06F72A}" type="sibTrans" cxnId="{0ED44AAF-2417-470D-8785-EAF7D9769CA7}">
      <dgm:prSet/>
      <dgm:spPr/>
      <dgm:t>
        <a:bodyPr/>
        <a:lstStyle/>
        <a:p>
          <a:endParaRPr lang="en-US"/>
        </a:p>
      </dgm:t>
    </dgm:pt>
    <dgm:pt modelId="{930AC51C-FB48-40F3-8497-74DFDE32E8C0}">
      <dgm:prSet/>
      <dgm:spPr/>
      <dgm:t>
        <a:bodyPr/>
        <a:lstStyle/>
        <a:p>
          <a:r>
            <a:rPr lang="en-US" dirty="0"/>
            <a:t>Department C Continuity Plan</a:t>
          </a:r>
        </a:p>
      </dgm:t>
    </dgm:pt>
    <dgm:pt modelId="{BF44DB57-726A-4E91-B229-048D9CFFA543}" type="parTrans" cxnId="{F6B252D4-C9EC-4739-ABD6-D32D22381E81}">
      <dgm:prSet/>
      <dgm:spPr/>
      <dgm:t>
        <a:bodyPr/>
        <a:lstStyle/>
        <a:p>
          <a:endParaRPr lang="en-US"/>
        </a:p>
      </dgm:t>
    </dgm:pt>
    <dgm:pt modelId="{8D306D72-9EA6-4964-BD55-1430D3648D2F}" type="sibTrans" cxnId="{F6B252D4-C9EC-4739-ABD6-D32D22381E81}">
      <dgm:prSet/>
      <dgm:spPr/>
      <dgm:t>
        <a:bodyPr/>
        <a:lstStyle/>
        <a:p>
          <a:endParaRPr lang="en-US"/>
        </a:p>
      </dgm:t>
    </dgm:pt>
    <dgm:pt modelId="{9BDE2FB9-B282-44FF-A7D8-79382D7972B3}">
      <dgm:prSet/>
      <dgm:spPr/>
      <dgm:t>
        <a:bodyPr/>
        <a:lstStyle/>
        <a:p>
          <a:r>
            <a:rPr lang="en-US" dirty="0"/>
            <a:t>Attachments</a:t>
          </a:r>
        </a:p>
      </dgm:t>
    </dgm:pt>
    <dgm:pt modelId="{79A3A1DA-227F-435A-B0D9-B8B228FC237D}" type="parTrans" cxnId="{B2B073B1-695D-419F-8A0A-9386FB4AA559}">
      <dgm:prSet/>
      <dgm:spPr/>
      <dgm:t>
        <a:bodyPr/>
        <a:lstStyle/>
        <a:p>
          <a:endParaRPr lang="en-US"/>
        </a:p>
      </dgm:t>
    </dgm:pt>
    <dgm:pt modelId="{F8313B35-D5E5-46E8-925B-46CD0604FBBC}" type="sibTrans" cxnId="{B2B073B1-695D-419F-8A0A-9386FB4AA559}">
      <dgm:prSet/>
      <dgm:spPr/>
      <dgm:t>
        <a:bodyPr/>
        <a:lstStyle/>
        <a:p>
          <a:endParaRPr lang="en-US"/>
        </a:p>
      </dgm:t>
    </dgm:pt>
    <dgm:pt modelId="{90FFD652-24BA-4142-8803-F1F93D746CE0}">
      <dgm:prSet phldrT="[Text]"/>
      <dgm:spPr/>
      <dgm:t>
        <a:bodyPr/>
        <a:lstStyle/>
        <a:p>
          <a:r>
            <a:rPr lang="en-US" dirty="0"/>
            <a:t>Worksheets, Contact List, Supporting Documents</a:t>
          </a:r>
        </a:p>
      </dgm:t>
    </dgm:pt>
    <dgm:pt modelId="{5A36AB55-EFB5-4C0E-8EEF-7BC003166372}" type="parTrans" cxnId="{EFEC4209-57C5-4ABA-A471-69959918F808}">
      <dgm:prSet/>
      <dgm:spPr/>
      <dgm:t>
        <a:bodyPr/>
        <a:lstStyle/>
        <a:p>
          <a:endParaRPr lang="en-US"/>
        </a:p>
      </dgm:t>
    </dgm:pt>
    <dgm:pt modelId="{A67AA116-0267-4206-84B6-579B1FEFBA09}" type="sibTrans" cxnId="{EFEC4209-57C5-4ABA-A471-69959918F808}">
      <dgm:prSet/>
      <dgm:spPr/>
      <dgm:t>
        <a:bodyPr/>
        <a:lstStyle/>
        <a:p>
          <a:endParaRPr lang="en-US"/>
        </a:p>
      </dgm:t>
    </dgm:pt>
    <dgm:pt modelId="{8A0ADC77-30AF-42A4-9850-FD5F374C9D21}">
      <dgm:prSet/>
      <dgm:spPr/>
      <dgm:t>
        <a:bodyPr/>
        <a:lstStyle/>
        <a:p>
          <a:r>
            <a:rPr lang="en-US" dirty="0"/>
            <a:t>Attachments</a:t>
          </a:r>
        </a:p>
      </dgm:t>
    </dgm:pt>
    <dgm:pt modelId="{5090387C-37E8-4BC4-88EE-957DF9B61292}" type="parTrans" cxnId="{E9B5D1D1-3540-4524-9A1A-37D65F402A1E}">
      <dgm:prSet/>
      <dgm:spPr/>
      <dgm:t>
        <a:bodyPr/>
        <a:lstStyle/>
        <a:p>
          <a:endParaRPr lang="en-US"/>
        </a:p>
      </dgm:t>
    </dgm:pt>
    <dgm:pt modelId="{CC9CD79B-DAFA-4E7A-BD47-3CC9F7E0B845}" type="sibTrans" cxnId="{E9B5D1D1-3540-4524-9A1A-37D65F402A1E}">
      <dgm:prSet/>
      <dgm:spPr/>
      <dgm:t>
        <a:bodyPr/>
        <a:lstStyle/>
        <a:p>
          <a:endParaRPr lang="en-US"/>
        </a:p>
      </dgm:t>
    </dgm:pt>
    <dgm:pt modelId="{90C16C55-AFD5-4840-975A-5D5E439D01DC}">
      <dgm:prSet/>
      <dgm:spPr/>
      <dgm:t>
        <a:bodyPr/>
        <a:lstStyle/>
        <a:p>
          <a:r>
            <a:rPr lang="en-US" dirty="0"/>
            <a:t>Attachments</a:t>
          </a:r>
        </a:p>
      </dgm:t>
    </dgm:pt>
    <dgm:pt modelId="{4CBC59F5-07B7-4B6C-B471-F6F687C24F93}" type="parTrans" cxnId="{E3BA3E25-8754-428A-A58A-CEF854717CDE}">
      <dgm:prSet/>
      <dgm:spPr/>
      <dgm:t>
        <a:bodyPr/>
        <a:lstStyle/>
        <a:p>
          <a:endParaRPr lang="en-US"/>
        </a:p>
      </dgm:t>
    </dgm:pt>
    <dgm:pt modelId="{E99C85A2-84DF-4D7A-81B5-7399C2AF9437}" type="sibTrans" cxnId="{E3BA3E25-8754-428A-A58A-CEF854717CDE}">
      <dgm:prSet/>
      <dgm:spPr/>
      <dgm:t>
        <a:bodyPr/>
        <a:lstStyle/>
        <a:p>
          <a:endParaRPr lang="en-US"/>
        </a:p>
      </dgm:t>
    </dgm:pt>
    <dgm:pt modelId="{251B8675-DEE9-4801-8543-2B1CA7E2597A}" type="pres">
      <dgm:prSet presAssocID="{D6198E6F-4135-4B49-A473-736E964E2A9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6053AEF-58E9-40B1-B9B1-D61EB3F77BBC}" type="pres">
      <dgm:prSet presAssocID="{D6198E6F-4135-4B49-A473-736E964E2A91}" presName="hierFlow" presStyleCnt="0"/>
      <dgm:spPr/>
    </dgm:pt>
    <dgm:pt modelId="{EF9CCB63-976F-466F-B866-6808928E5908}" type="pres">
      <dgm:prSet presAssocID="{D6198E6F-4135-4B49-A473-736E964E2A91}" presName="firstBuf" presStyleCnt="0"/>
      <dgm:spPr/>
    </dgm:pt>
    <dgm:pt modelId="{D40B4438-9A0F-459C-BA84-4AABE0B5DBA8}" type="pres">
      <dgm:prSet presAssocID="{D6198E6F-4135-4B49-A473-736E964E2A9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C8860A4-6F45-4228-9934-B3146B4EDFAF}" type="pres">
      <dgm:prSet presAssocID="{322AE8A3-31F3-429B-B99B-C9D95FBB5BF3}" presName="Name14" presStyleCnt="0"/>
      <dgm:spPr/>
    </dgm:pt>
    <dgm:pt modelId="{9CE944EB-4BD2-4CB0-A81A-DBBC6EB0A221}" type="pres">
      <dgm:prSet presAssocID="{322AE8A3-31F3-429B-B99B-C9D95FBB5BF3}" presName="level1Shape" presStyleLbl="node0" presStyleIdx="0" presStyleCnt="1">
        <dgm:presLayoutVars>
          <dgm:chPref val="3"/>
        </dgm:presLayoutVars>
      </dgm:prSet>
      <dgm:spPr/>
    </dgm:pt>
    <dgm:pt modelId="{B03C5E5F-8D4E-4DAC-9A51-7B6C57D78FC1}" type="pres">
      <dgm:prSet presAssocID="{322AE8A3-31F3-429B-B99B-C9D95FBB5BF3}" presName="hierChild2" presStyleCnt="0"/>
      <dgm:spPr/>
    </dgm:pt>
    <dgm:pt modelId="{8408A8A4-F4DA-4821-B581-E2E0EF994842}" type="pres">
      <dgm:prSet presAssocID="{FD8FD19F-4D57-4617-ABED-1B4E697CC65F}" presName="Name19" presStyleLbl="parChTrans1D2" presStyleIdx="0" presStyleCnt="3"/>
      <dgm:spPr/>
    </dgm:pt>
    <dgm:pt modelId="{28335CA2-A143-4573-A6CA-DC30B772465A}" type="pres">
      <dgm:prSet presAssocID="{37AC8C29-8519-4897-A2A8-D28C8E155EE1}" presName="Name21" presStyleCnt="0"/>
      <dgm:spPr/>
    </dgm:pt>
    <dgm:pt modelId="{38382DAC-0241-44A1-840D-A5F04A362C86}" type="pres">
      <dgm:prSet presAssocID="{37AC8C29-8519-4897-A2A8-D28C8E155EE1}" presName="level2Shape" presStyleLbl="node2" presStyleIdx="0" presStyleCnt="3" custScaleX="116769"/>
      <dgm:spPr/>
    </dgm:pt>
    <dgm:pt modelId="{CD8F4C71-439D-4459-B410-222F2348F877}" type="pres">
      <dgm:prSet presAssocID="{37AC8C29-8519-4897-A2A8-D28C8E155EE1}" presName="hierChild3" presStyleCnt="0"/>
      <dgm:spPr/>
    </dgm:pt>
    <dgm:pt modelId="{848FF4C2-E042-4AAA-93FE-8FD040CA92EB}" type="pres">
      <dgm:prSet presAssocID="{79A3A1DA-227F-435A-B0D9-B8B228FC237D}" presName="Name19" presStyleLbl="parChTrans1D3" presStyleIdx="0" presStyleCnt="3"/>
      <dgm:spPr/>
    </dgm:pt>
    <dgm:pt modelId="{BB13EA3E-FB3C-41DE-B457-4318A374E586}" type="pres">
      <dgm:prSet presAssocID="{9BDE2FB9-B282-44FF-A7D8-79382D7972B3}" presName="Name21" presStyleCnt="0"/>
      <dgm:spPr/>
    </dgm:pt>
    <dgm:pt modelId="{DE3D6091-B10C-47C2-96F9-DEF5758E1B7A}" type="pres">
      <dgm:prSet presAssocID="{9BDE2FB9-B282-44FF-A7D8-79382D7972B3}" presName="level2Shape" presStyleLbl="node3" presStyleIdx="0" presStyleCnt="3"/>
      <dgm:spPr/>
    </dgm:pt>
    <dgm:pt modelId="{F8A999FD-0E3A-4D78-A652-9CEA14931962}" type="pres">
      <dgm:prSet presAssocID="{9BDE2FB9-B282-44FF-A7D8-79382D7972B3}" presName="hierChild3" presStyleCnt="0"/>
      <dgm:spPr/>
    </dgm:pt>
    <dgm:pt modelId="{1FC93039-CA15-4453-B7F2-3107C30CB5BA}" type="pres">
      <dgm:prSet presAssocID="{77D25418-2704-4B98-89B5-B88FDF263024}" presName="Name19" presStyleLbl="parChTrans1D2" presStyleIdx="1" presStyleCnt="3"/>
      <dgm:spPr/>
    </dgm:pt>
    <dgm:pt modelId="{EBE482B5-3A2F-406A-ACA3-A5C627F378B6}" type="pres">
      <dgm:prSet presAssocID="{1E9D6877-8056-49FB-AFB9-05A940152325}" presName="Name21" presStyleCnt="0"/>
      <dgm:spPr/>
    </dgm:pt>
    <dgm:pt modelId="{565DD96B-7D65-4B7C-9631-7370CE34D385}" type="pres">
      <dgm:prSet presAssocID="{1E9D6877-8056-49FB-AFB9-05A940152325}" presName="level2Shape" presStyleLbl="node2" presStyleIdx="1" presStyleCnt="3" custScaleX="120781" custLinFactNeighborX="4642"/>
      <dgm:spPr/>
    </dgm:pt>
    <dgm:pt modelId="{80539D84-5ECB-46DD-B37A-65AAAED5156A}" type="pres">
      <dgm:prSet presAssocID="{1E9D6877-8056-49FB-AFB9-05A940152325}" presName="hierChild3" presStyleCnt="0"/>
      <dgm:spPr/>
    </dgm:pt>
    <dgm:pt modelId="{9CA0212D-0B75-4C8C-96B2-CC7F8B02D718}" type="pres">
      <dgm:prSet presAssocID="{5090387C-37E8-4BC4-88EE-957DF9B61292}" presName="Name19" presStyleLbl="parChTrans1D3" presStyleIdx="1" presStyleCnt="3"/>
      <dgm:spPr/>
    </dgm:pt>
    <dgm:pt modelId="{0340D127-B0BF-445E-BA19-81EA073CFD23}" type="pres">
      <dgm:prSet presAssocID="{8A0ADC77-30AF-42A4-9850-FD5F374C9D21}" presName="Name21" presStyleCnt="0"/>
      <dgm:spPr/>
    </dgm:pt>
    <dgm:pt modelId="{D26617F1-D537-4FF6-96AF-43BDCCFA4DE3}" type="pres">
      <dgm:prSet presAssocID="{8A0ADC77-30AF-42A4-9850-FD5F374C9D21}" presName="level2Shape" presStyleLbl="node3" presStyleIdx="1" presStyleCnt="3" custLinFactNeighborX="4760"/>
      <dgm:spPr/>
    </dgm:pt>
    <dgm:pt modelId="{6DBB0F81-3350-4B85-863E-9E82B4CA5F7E}" type="pres">
      <dgm:prSet presAssocID="{8A0ADC77-30AF-42A4-9850-FD5F374C9D21}" presName="hierChild3" presStyleCnt="0"/>
      <dgm:spPr/>
    </dgm:pt>
    <dgm:pt modelId="{7CBABBB8-BF2B-404B-BB8D-70048DF5F1F0}" type="pres">
      <dgm:prSet presAssocID="{BF44DB57-726A-4E91-B229-048D9CFFA543}" presName="Name19" presStyleLbl="parChTrans1D2" presStyleIdx="2" presStyleCnt="3"/>
      <dgm:spPr/>
    </dgm:pt>
    <dgm:pt modelId="{94210535-D443-4055-9BC0-5D33B07DC834}" type="pres">
      <dgm:prSet presAssocID="{930AC51C-FB48-40F3-8497-74DFDE32E8C0}" presName="Name21" presStyleCnt="0"/>
      <dgm:spPr/>
    </dgm:pt>
    <dgm:pt modelId="{299B8579-F426-4542-9555-A20541399A67}" type="pres">
      <dgm:prSet presAssocID="{930AC51C-FB48-40F3-8497-74DFDE32E8C0}" presName="level2Shape" presStyleLbl="node2" presStyleIdx="2" presStyleCnt="3" custScaleX="126582" custLinFactNeighborX="-2964"/>
      <dgm:spPr/>
    </dgm:pt>
    <dgm:pt modelId="{B6BD9414-5516-4D3F-8FFF-05631DA5C335}" type="pres">
      <dgm:prSet presAssocID="{930AC51C-FB48-40F3-8497-74DFDE32E8C0}" presName="hierChild3" presStyleCnt="0"/>
      <dgm:spPr/>
    </dgm:pt>
    <dgm:pt modelId="{6199FD78-2C77-49B4-917B-01876969BB09}" type="pres">
      <dgm:prSet presAssocID="{4CBC59F5-07B7-4B6C-B471-F6F687C24F93}" presName="Name19" presStyleLbl="parChTrans1D3" presStyleIdx="2" presStyleCnt="3"/>
      <dgm:spPr/>
    </dgm:pt>
    <dgm:pt modelId="{B8666102-CE7C-4E78-AF8F-0D3257DC0A7B}" type="pres">
      <dgm:prSet presAssocID="{90C16C55-AFD5-4840-975A-5D5E439D01DC}" presName="Name21" presStyleCnt="0"/>
      <dgm:spPr/>
    </dgm:pt>
    <dgm:pt modelId="{B2E88367-4E09-4177-8B7A-A0E64AA25244}" type="pres">
      <dgm:prSet presAssocID="{90C16C55-AFD5-4840-975A-5D5E439D01DC}" presName="level2Shape" presStyleLbl="node3" presStyleIdx="2" presStyleCnt="3" custLinFactNeighborX="-2720"/>
      <dgm:spPr/>
    </dgm:pt>
    <dgm:pt modelId="{9A848A04-81A2-4F5E-804C-3F263A092813}" type="pres">
      <dgm:prSet presAssocID="{90C16C55-AFD5-4840-975A-5D5E439D01DC}" presName="hierChild3" presStyleCnt="0"/>
      <dgm:spPr/>
    </dgm:pt>
    <dgm:pt modelId="{B74B04D2-79F9-4915-854A-0D35E72FDBC1}" type="pres">
      <dgm:prSet presAssocID="{D6198E6F-4135-4B49-A473-736E964E2A91}" presName="bgShapesFlow" presStyleCnt="0"/>
      <dgm:spPr/>
    </dgm:pt>
    <dgm:pt modelId="{C289BF57-ABC2-4754-990D-FCCE1C124345}" type="pres">
      <dgm:prSet presAssocID="{44D5DD10-AE84-424A-88A7-D8603B281CC0}" presName="rectComp" presStyleCnt="0"/>
      <dgm:spPr/>
    </dgm:pt>
    <dgm:pt modelId="{C12E9F9C-B3C8-4D57-9374-DFF60E7DCEA9}" type="pres">
      <dgm:prSet presAssocID="{44D5DD10-AE84-424A-88A7-D8603B281CC0}" presName="bgRect" presStyleLbl="bgShp" presStyleIdx="0" presStyleCnt="3"/>
      <dgm:spPr/>
    </dgm:pt>
    <dgm:pt modelId="{34FEDD36-5EF2-40D9-A628-279367C5860F}" type="pres">
      <dgm:prSet presAssocID="{44D5DD10-AE84-424A-88A7-D8603B281CC0}" presName="bgRectTx" presStyleLbl="bgShp" presStyleIdx="0" presStyleCnt="3">
        <dgm:presLayoutVars>
          <dgm:bulletEnabled val="1"/>
        </dgm:presLayoutVars>
      </dgm:prSet>
      <dgm:spPr/>
    </dgm:pt>
    <dgm:pt modelId="{9034D1B3-6D6B-400C-A8AD-A5C08B3191CB}" type="pres">
      <dgm:prSet presAssocID="{44D5DD10-AE84-424A-88A7-D8603B281CC0}" presName="spComp" presStyleCnt="0"/>
      <dgm:spPr/>
    </dgm:pt>
    <dgm:pt modelId="{48AEBEB6-7BE3-483D-BDFD-19AD354CE565}" type="pres">
      <dgm:prSet presAssocID="{44D5DD10-AE84-424A-88A7-D8603B281CC0}" presName="vSp" presStyleCnt="0"/>
      <dgm:spPr/>
    </dgm:pt>
    <dgm:pt modelId="{BC3542E3-FD6C-4D7C-AEE1-426287397C6C}" type="pres">
      <dgm:prSet presAssocID="{73BD1ABB-E022-4E5A-9E6F-E2FC6CB8CA66}" presName="rectComp" presStyleCnt="0"/>
      <dgm:spPr/>
    </dgm:pt>
    <dgm:pt modelId="{BB5554CF-83A1-4B42-AA27-3AC8517D7C9F}" type="pres">
      <dgm:prSet presAssocID="{73BD1ABB-E022-4E5A-9E6F-E2FC6CB8CA66}" presName="bgRect" presStyleLbl="bgShp" presStyleIdx="1" presStyleCnt="3"/>
      <dgm:spPr/>
    </dgm:pt>
    <dgm:pt modelId="{07271672-BE98-4581-8BE0-EAF9B10AB3F0}" type="pres">
      <dgm:prSet presAssocID="{73BD1ABB-E022-4E5A-9E6F-E2FC6CB8CA66}" presName="bgRectTx" presStyleLbl="bgShp" presStyleIdx="1" presStyleCnt="3">
        <dgm:presLayoutVars>
          <dgm:bulletEnabled val="1"/>
        </dgm:presLayoutVars>
      </dgm:prSet>
      <dgm:spPr/>
    </dgm:pt>
    <dgm:pt modelId="{E9A497B0-0E6D-47CF-B516-F4728D20AC57}" type="pres">
      <dgm:prSet presAssocID="{73BD1ABB-E022-4E5A-9E6F-E2FC6CB8CA66}" presName="spComp" presStyleCnt="0"/>
      <dgm:spPr/>
    </dgm:pt>
    <dgm:pt modelId="{9C01CE22-B59E-427E-AEDB-C37240B4CFB5}" type="pres">
      <dgm:prSet presAssocID="{73BD1ABB-E022-4E5A-9E6F-E2FC6CB8CA66}" presName="vSp" presStyleCnt="0"/>
      <dgm:spPr/>
    </dgm:pt>
    <dgm:pt modelId="{13C21BDD-D36E-4A37-8D05-1E2883647130}" type="pres">
      <dgm:prSet presAssocID="{90FFD652-24BA-4142-8803-F1F93D746CE0}" presName="rectComp" presStyleCnt="0"/>
      <dgm:spPr/>
    </dgm:pt>
    <dgm:pt modelId="{093FD23E-7846-4749-9477-BA34FDF1E78B}" type="pres">
      <dgm:prSet presAssocID="{90FFD652-24BA-4142-8803-F1F93D746CE0}" presName="bgRect" presStyleLbl="bgShp" presStyleIdx="2" presStyleCnt="3"/>
      <dgm:spPr/>
    </dgm:pt>
    <dgm:pt modelId="{9BAD4497-E552-467F-805B-0E41241AA4F0}" type="pres">
      <dgm:prSet presAssocID="{90FFD652-24BA-4142-8803-F1F93D746CE0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EFEC4209-57C5-4ABA-A471-69959918F808}" srcId="{D6198E6F-4135-4B49-A473-736E964E2A91}" destId="{90FFD652-24BA-4142-8803-F1F93D746CE0}" srcOrd="3" destOrd="0" parTransId="{5A36AB55-EFB5-4C0E-8EEF-7BC003166372}" sibTransId="{A67AA116-0267-4206-84B6-579B1FEFBA09}"/>
    <dgm:cxn modelId="{EDEC5117-A3CF-430E-BFBF-477CE602C82D}" srcId="{D6198E6F-4135-4B49-A473-736E964E2A91}" destId="{44D5DD10-AE84-424A-88A7-D8603B281CC0}" srcOrd="1" destOrd="0" parTransId="{C8EDAC4B-55DC-43DB-8E12-A26AF067075E}" sibTransId="{B167BB82-30B4-4D8F-8D35-3A3DB9080149}"/>
    <dgm:cxn modelId="{802D6A1F-1AE0-4EA3-AEBD-8C80F991AF6C}" type="presOf" srcId="{90C16C55-AFD5-4840-975A-5D5E439D01DC}" destId="{B2E88367-4E09-4177-8B7A-A0E64AA25244}" srcOrd="0" destOrd="0" presId="urn:microsoft.com/office/officeart/2005/8/layout/hierarchy6"/>
    <dgm:cxn modelId="{79242125-885C-4FB4-A47C-C6A2A9A2D039}" type="presOf" srcId="{FD8FD19F-4D57-4617-ABED-1B4E697CC65F}" destId="{8408A8A4-F4DA-4821-B581-E2E0EF994842}" srcOrd="0" destOrd="0" presId="urn:microsoft.com/office/officeart/2005/8/layout/hierarchy6"/>
    <dgm:cxn modelId="{E3BA3E25-8754-428A-A58A-CEF854717CDE}" srcId="{930AC51C-FB48-40F3-8497-74DFDE32E8C0}" destId="{90C16C55-AFD5-4840-975A-5D5E439D01DC}" srcOrd="0" destOrd="0" parTransId="{4CBC59F5-07B7-4B6C-B471-F6F687C24F93}" sibTransId="{E99C85A2-84DF-4D7A-81B5-7399C2AF9437}"/>
    <dgm:cxn modelId="{51856361-494E-4A3A-B4FE-783D94107C20}" type="presOf" srcId="{5090387C-37E8-4BC4-88EE-957DF9B61292}" destId="{9CA0212D-0B75-4C8C-96B2-CC7F8B02D718}" srcOrd="0" destOrd="0" presId="urn:microsoft.com/office/officeart/2005/8/layout/hierarchy6"/>
    <dgm:cxn modelId="{02701A62-D244-4F17-9C49-8076945811FE}" type="presOf" srcId="{77D25418-2704-4B98-89B5-B88FDF263024}" destId="{1FC93039-CA15-4453-B7F2-3107C30CB5BA}" srcOrd="0" destOrd="0" presId="urn:microsoft.com/office/officeart/2005/8/layout/hierarchy6"/>
    <dgm:cxn modelId="{61419648-5ADC-4D15-8FBA-57E03914F174}" type="presOf" srcId="{BF44DB57-726A-4E91-B229-048D9CFFA543}" destId="{7CBABBB8-BF2B-404B-BB8D-70048DF5F1F0}" srcOrd="0" destOrd="0" presId="urn:microsoft.com/office/officeart/2005/8/layout/hierarchy6"/>
    <dgm:cxn modelId="{EFDB8B71-DF2A-4277-9591-9B894A766386}" type="presOf" srcId="{9BDE2FB9-B282-44FF-A7D8-79382D7972B3}" destId="{DE3D6091-B10C-47C2-96F9-DEF5758E1B7A}" srcOrd="0" destOrd="0" presId="urn:microsoft.com/office/officeart/2005/8/layout/hierarchy6"/>
    <dgm:cxn modelId="{0129DA58-6D47-44A8-82F3-4B82837BBF6C}" srcId="{322AE8A3-31F3-429B-B99B-C9D95FBB5BF3}" destId="{37AC8C29-8519-4897-A2A8-D28C8E155EE1}" srcOrd="0" destOrd="0" parTransId="{FD8FD19F-4D57-4617-ABED-1B4E697CC65F}" sibTransId="{402F1705-CFBE-4C92-88AE-1CD58DBE2315}"/>
    <dgm:cxn modelId="{F334CF80-66D6-4DE6-85D4-AB767A5333AF}" type="presOf" srcId="{73BD1ABB-E022-4E5A-9E6F-E2FC6CB8CA66}" destId="{07271672-BE98-4581-8BE0-EAF9B10AB3F0}" srcOrd="1" destOrd="0" presId="urn:microsoft.com/office/officeart/2005/8/layout/hierarchy6"/>
    <dgm:cxn modelId="{E74328A0-B7C8-4C80-B37F-8F6C4389CC49}" type="presOf" srcId="{D6198E6F-4135-4B49-A473-736E964E2A91}" destId="{251B8675-DEE9-4801-8543-2B1CA7E2597A}" srcOrd="0" destOrd="0" presId="urn:microsoft.com/office/officeart/2005/8/layout/hierarchy6"/>
    <dgm:cxn modelId="{D985C2A0-4271-4915-922E-910C60AF3FD5}" srcId="{322AE8A3-31F3-429B-B99B-C9D95FBB5BF3}" destId="{1E9D6877-8056-49FB-AFB9-05A940152325}" srcOrd="1" destOrd="0" parTransId="{77D25418-2704-4B98-89B5-B88FDF263024}" sibTransId="{D65B1626-AF1E-4D67-AB74-067433218569}"/>
    <dgm:cxn modelId="{4FE81DA1-5CFA-40C6-975F-691635E0A1ED}" type="presOf" srcId="{322AE8A3-31F3-429B-B99B-C9D95FBB5BF3}" destId="{9CE944EB-4BD2-4CB0-A81A-DBBC6EB0A221}" srcOrd="0" destOrd="0" presId="urn:microsoft.com/office/officeart/2005/8/layout/hierarchy6"/>
    <dgm:cxn modelId="{6E2269A1-B279-42E5-A541-922104CEBCED}" type="presOf" srcId="{37AC8C29-8519-4897-A2A8-D28C8E155EE1}" destId="{38382DAC-0241-44A1-840D-A5F04A362C86}" srcOrd="0" destOrd="0" presId="urn:microsoft.com/office/officeart/2005/8/layout/hierarchy6"/>
    <dgm:cxn modelId="{D14FB2A4-6517-4AB9-A09D-C75C222C349D}" type="presOf" srcId="{79A3A1DA-227F-435A-B0D9-B8B228FC237D}" destId="{848FF4C2-E042-4AAA-93FE-8FD040CA92EB}" srcOrd="0" destOrd="0" presId="urn:microsoft.com/office/officeart/2005/8/layout/hierarchy6"/>
    <dgm:cxn modelId="{613E44A6-F718-415F-910A-0CF0B7A64B9F}" type="presOf" srcId="{930AC51C-FB48-40F3-8497-74DFDE32E8C0}" destId="{299B8579-F426-4542-9555-A20541399A67}" srcOrd="0" destOrd="0" presId="urn:microsoft.com/office/officeart/2005/8/layout/hierarchy6"/>
    <dgm:cxn modelId="{1F6900A9-8F23-48B3-9CB4-46930DE3BDEC}" srcId="{D6198E6F-4135-4B49-A473-736E964E2A91}" destId="{322AE8A3-31F3-429B-B99B-C9D95FBB5BF3}" srcOrd="0" destOrd="0" parTransId="{74C87F7F-C94D-4299-9C5F-F03F6D8438C6}" sibTransId="{3A9C4D4D-734E-4D5F-AB54-572D41378624}"/>
    <dgm:cxn modelId="{710E49AB-D046-4019-824D-799CB054F45B}" type="presOf" srcId="{8A0ADC77-30AF-42A4-9850-FD5F374C9D21}" destId="{D26617F1-D537-4FF6-96AF-43BDCCFA4DE3}" srcOrd="0" destOrd="0" presId="urn:microsoft.com/office/officeart/2005/8/layout/hierarchy6"/>
    <dgm:cxn modelId="{2A59C1AC-CADB-4C89-95CE-11FC87BF3D75}" type="presOf" srcId="{4CBC59F5-07B7-4B6C-B471-F6F687C24F93}" destId="{6199FD78-2C77-49B4-917B-01876969BB09}" srcOrd="0" destOrd="0" presId="urn:microsoft.com/office/officeart/2005/8/layout/hierarchy6"/>
    <dgm:cxn modelId="{0ED44AAF-2417-470D-8785-EAF7D9769CA7}" srcId="{D6198E6F-4135-4B49-A473-736E964E2A91}" destId="{73BD1ABB-E022-4E5A-9E6F-E2FC6CB8CA66}" srcOrd="2" destOrd="0" parTransId="{3694CDC8-48B3-4F78-A413-BF1ACC429FA0}" sibTransId="{8E36FE6C-578F-424C-BA4F-0D896A06F72A}"/>
    <dgm:cxn modelId="{B2B073B1-695D-419F-8A0A-9386FB4AA559}" srcId="{37AC8C29-8519-4897-A2A8-D28C8E155EE1}" destId="{9BDE2FB9-B282-44FF-A7D8-79382D7972B3}" srcOrd="0" destOrd="0" parTransId="{79A3A1DA-227F-435A-B0D9-B8B228FC237D}" sibTransId="{F8313B35-D5E5-46E8-925B-46CD0604FBBC}"/>
    <dgm:cxn modelId="{F32F26BD-450E-4C53-BC73-D7910B006EB6}" type="presOf" srcId="{73BD1ABB-E022-4E5A-9E6F-E2FC6CB8CA66}" destId="{BB5554CF-83A1-4B42-AA27-3AC8517D7C9F}" srcOrd="0" destOrd="0" presId="urn:microsoft.com/office/officeart/2005/8/layout/hierarchy6"/>
    <dgm:cxn modelId="{E9B5D1D1-3540-4524-9A1A-37D65F402A1E}" srcId="{1E9D6877-8056-49FB-AFB9-05A940152325}" destId="{8A0ADC77-30AF-42A4-9850-FD5F374C9D21}" srcOrd="0" destOrd="0" parTransId="{5090387C-37E8-4BC4-88EE-957DF9B61292}" sibTransId="{CC9CD79B-DAFA-4E7A-BD47-3CC9F7E0B845}"/>
    <dgm:cxn modelId="{F6B252D4-C9EC-4739-ABD6-D32D22381E81}" srcId="{322AE8A3-31F3-429B-B99B-C9D95FBB5BF3}" destId="{930AC51C-FB48-40F3-8497-74DFDE32E8C0}" srcOrd="2" destOrd="0" parTransId="{BF44DB57-726A-4E91-B229-048D9CFFA543}" sibTransId="{8D306D72-9EA6-4964-BD55-1430D3648D2F}"/>
    <dgm:cxn modelId="{BE3C3AE4-6BA9-41FE-B2A7-C53E5B10CBC7}" type="presOf" srcId="{44D5DD10-AE84-424A-88A7-D8603B281CC0}" destId="{C12E9F9C-B3C8-4D57-9374-DFF60E7DCEA9}" srcOrd="0" destOrd="0" presId="urn:microsoft.com/office/officeart/2005/8/layout/hierarchy6"/>
    <dgm:cxn modelId="{B92F47E4-D3A5-4C1F-9CA4-89D32D1AE512}" type="presOf" srcId="{90FFD652-24BA-4142-8803-F1F93D746CE0}" destId="{9BAD4497-E552-467F-805B-0E41241AA4F0}" srcOrd="1" destOrd="0" presId="urn:microsoft.com/office/officeart/2005/8/layout/hierarchy6"/>
    <dgm:cxn modelId="{979F47E7-8DCB-4BF1-944B-87C82022B2F0}" type="presOf" srcId="{90FFD652-24BA-4142-8803-F1F93D746CE0}" destId="{093FD23E-7846-4749-9477-BA34FDF1E78B}" srcOrd="0" destOrd="0" presId="urn:microsoft.com/office/officeart/2005/8/layout/hierarchy6"/>
    <dgm:cxn modelId="{C58D73F1-D822-4D47-8C36-A16D10C2228F}" type="presOf" srcId="{1E9D6877-8056-49FB-AFB9-05A940152325}" destId="{565DD96B-7D65-4B7C-9631-7370CE34D385}" srcOrd="0" destOrd="0" presId="urn:microsoft.com/office/officeart/2005/8/layout/hierarchy6"/>
    <dgm:cxn modelId="{25C172F6-B32E-457A-89AD-7AC64AC1FB8F}" type="presOf" srcId="{44D5DD10-AE84-424A-88A7-D8603B281CC0}" destId="{34FEDD36-5EF2-40D9-A628-279367C5860F}" srcOrd="1" destOrd="0" presId="urn:microsoft.com/office/officeart/2005/8/layout/hierarchy6"/>
    <dgm:cxn modelId="{0B8AE6D9-B16A-4797-9CBE-AA3BEBCBE70B}" type="presParOf" srcId="{251B8675-DEE9-4801-8543-2B1CA7E2597A}" destId="{B6053AEF-58E9-40B1-B9B1-D61EB3F77BBC}" srcOrd="0" destOrd="0" presId="urn:microsoft.com/office/officeart/2005/8/layout/hierarchy6"/>
    <dgm:cxn modelId="{53AAFD11-F631-4E44-88CF-0252CC4E121F}" type="presParOf" srcId="{B6053AEF-58E9-40B1-B9B1-D61EB3F77BBC}" destId="{EF9CCB63-976F-466F-B866-6808928E5908}" srcOrd="0" destOrd="0" presId="urn:microsoft.com/office/officeart/2005/8/layout/hierarchy6"/>
    <dgm:cxn modelId="{DDF85E2D-26E0-40C1-9CF4-D7DD7AFF46F2}" type="presParOf" srcId="{B6053AEF-58E9-40B1-B9B1-D61EB3F77BBC}" destId="{D40B4438-9A0F-459C-BA84-4AABE0B5DBA8}" srcOrd="1" destOrd="0" presId="urn:microsoft.com/office/officeart/2005/8/layout/hierarchy6"/>
    <dgm:cxn modelId="{D360375F-BD5B-4402-B9CA-D0B1EAEC14C4}" type="presParOf" srcId="{D40B4438-9A0F-459C-BA84-4AABE0B5DBA8}" destId="{5C8860A4-6F45-4228-9934-B3146B4EDFAF}" srcOrd="0" destOrd="0" presId="urn:microsoft.com/office/officeart/2005/8/layout/hierarchy6"/>
    <dgm:cxn modelId="{DD56FDAF-1CA0-4982-9E2E-FF0B189E376E}" type="presParOf" srcId="{5C8860A4-6F45-4228-9934-B3146B4EDFAF}" destId="{9CE944EB-4BD2-4CB0-A81A-DBBC6EB0A221}" srcOrd="0" destOrd="0" presId="urn:microsoft.com/office/officeart/2005/8/layout/hierarchy6"/>
    <dgm:cxn modelId="{0A5FAA05-6210-4018-A094-EFD86CDCC44B}" type="presParOf" srcId="{5C8860A4-6F45-4228-9934-B3146B4EDFAF}" destId="{B03C5E5F-8D4E-4DAC-9A51-7B6C57D78FC1}" srcOrd="1" destOrd="0" presId="urn:microsoft.com/office/officeart/2005/8/layout/hierarchy6"/>
    <dgm:cxn modelId="{187DEAEA-7B2B-4852-8A6D-952DA99D45D9}" type="presParOf" srcId="{B03C5E5F-8D4E-4DAC-9A51-7B6C57D78FC1}" destId="{8408A8A4-F4DA-4821-B581-E2E0EF994842}" srcOrd="0" destOrd="0" presId="urn:microsoft.com/office/officeart/2005/8/layout/hierarchy6"/>
    <dgm:cxn modelId="{AE8DEB61-7975-4400-95FC-D31240DBAB9D}" type="presParOf" srcId="{B03C5E5F-8D4E-4DAC-9A51-7B6C57D78FC1}" destId="{28335CA2-A143-4573-A6CA-DC30B772465A}" srcOrd="1" destOrd="0" presId="urn:microsoft.com/office/officeart/2005/8/layout/hierarchy6"/>
    <dgm:cxn modelId="{2BBFC022-F6D1-4F0B-A069-9B4E758ED1F2}" type="presParOf" srcId="{28335CA2-A143-4573-A6CA-DC30B772465A}" destId="{38382DAC-0241-44A1-840D-A5F04A362C86}" srcOrd="0" destOrd="0" presId="urn:microsoft.com/office/officeart/2005/8/layout/hierarchy6"/>
    <dgm:cxn modelId="{0B8CAD0D-E07F-4E8C-8E3A-453F6C7B0D18}" type="presParOf" srcId="{28335CA2-A143-4573-A6CA-DC30B772465A}" destId="{CD8F4C71-439D-4459-B410-222F2348F877}" srcOrd="1" destOrd="0" presId="urn:microsoft.com/office/officeart/2005/8/layout/hierarchy6"/>
    <dgm:cxn modelId="{7E729087-789E-4EC4-928C-B1752E88B4D2}" type="presParOf" srcId="{CD8F4C71-439D-4459-B410-222F2348F877}" destId="{848FF4C2-E042-4AAA-93FE-8FD040CA92EB}" srcOrd="0" destOrd="0" presId="urn:microsoft.com/office/officeart/2005/8/layout/hierarchy6"/>
    <dgm:cxn modelId="{F0E3EC30-E85D-4E97-B13E-04314B4B80BA}" type="presParOf" srcId="{CD8F4C71-439D-4459-B410-222F2348F877}" destId="{BB13EA3E-FB3C-41DE-B457-4318A374E586}" srcOrd="1" destOrd="0" presId="urn:microsoft.com/office/officeart/2005/8/layout/hierarchy6"/>
    <dgm:cxn modelId="{48DF744F-F0E3-467A-9B9D-1B2136310595}" type="presParOf" srcId="{BB13EA3E-FB3C-41DE-B457-4318A374E586}" destId="{DE3D6091-B10C-47C2-96F9-DEF5758E1B7A}" srcOrd="0" destOrd="0" presId="urn:microsoft.com/office/officeart/2005/8/layout/hierarchy6"/>
    <dgm:cxn modelId="{C25CD2FE-F143-4CA3-BC8D-E52EA35B7E72}" type="presParOf" srcId="{BB13EA3E-FB3C-41DE-B457-4318A374E586}" destId="{F8A999FD-0E3A-4D78-A652-9CEA14931962}" srcOrd="1" destOrd="0" presId="urn:microsoft.com/office/officeart/2005/8/layout/hierarchy6"/>
    <dgm:cxn modelId="{C068BFEC-CD64-45DE-A8AC-D612E101864A}" type="presParOf" srcId="{B03C5E5F-8D4E-4DAC-9A51-7B6C57D78FC1}" destId="{1FC93039-CA15-4453-B7F2-3107C30CB5BA}" srcOrd="2" destOrd="0" presId="urn:microsoft.com/office/officeart/2005/8/layout/hierarchy6"/>
    <dgm:cxn modelId="{E075C1FA-BD10-4AF8-BEC6-98B42CE489F9}" type="presParOf" srcId="{B03C5E5F-8D4E-4DAC-9A51-7B6C57D78FC1}" destId="{EBE482B5-3A2F-406A-ACA3-A5C627F378B6}" srcOrd="3" destOrd="0" presId="urn:microsoft.com/office/officeart/2005/8/layout/hierarchy6"/>
    <dgm:cxn modelId="{80859FDF-AD14-48BF-9414-2D9FBA584B29}" type="presParOf" srcId="{EBE482B5-3A2F-406A-ACA3-A5C627F378B6}" destId="{565DD96B-7D65-4B7C-9631-7370CE34D385}" srcOrd="0" destOrd="0" presId="urn:microsoft.com/office/officeart/2005/8/layout/hierarchy6"/>
    <dgm:cxn modelId="{1B683BD3-08A8-4617-BAC3-FECB26A2A351}" type="presParOf" srcId="{EBE482B5-3A2F-406A-ACA3-A5C627F378B6}" destId="{80539D84-5ECB-46DD-B37A-65AAAED5156A}" srcOrd="1" destOrd="0" presId="urn:microsoft.com/office/officeart/2005/8/layout/hierarchy6"/>
    <dgm:cxn modelId="{EA3464AB-646E-4811-A496-9E31B15C9399}" type="presParOf" srcId="{80539D84-5ECB-46DD-B37A-65AAAED5156A}" destId="{9CA0212D-0B75-4C8C-96B2-CC7F8B02D718}" srcOrd="0" destOrd="0" presId="urn:microsoft.com/office/officeart/2005/8/layout/hierarchy6"/>
    <dgm:cxn modelId="{DCDA9F0C-A66A-4AB1-A061-E71EA21847FE}" type="presParOf" srcId="{80539D84-5ECB-46DD-B37A-65AAAED5156A}" destId="{0340D127-B0BF-445E-BA19-81EA073CFD23}" srcOrd="1" destOrd="0" presId="urn:microsoft.com/office/officeart/2005/8/layout/hierarchy6"/>
    <dgm:cxn modelId="{95EF541F-B7ED-49F2-A1BF-130511F16B6B}" type="presParOf" srcId="{0340D127-B0BF-445E-BA19-81EA073CFD23}" destId="{D26617F1-D537-4FF6-96AF-43BDCCFA4DE3}" srcOrd="0" destOrd="0" presId="urn:microsoft.com/office/officeart/2005/8/layout/hierarchy6"/>
    <dgm:cxn modelId="{A6A0E99F-5D90-400D-8C63-13F173533050}" type="presParOf" srcId="{0340D127-B0BF-445E-BA19-81EA073CFD23}" destId="{6DBB0F81-3350-4B85-863E-9E82B4CA5F7E}" srcOrd="1" destOrd="0" presId="urn:microsoft.com/office/officeart/2005/8/layout/hierarchy6"/>
    <dgm:cxn modelId="{BE894CEC-6608-4AD5-94A7-7BCFC2E0117F}" type="presParOf" srcId="{B03C5E5F-8D4E-4DAC-9A51-7B6C57D78FC1}" destId="{7CBABBB8-BF2B-404B-BB8D-70048DF5F1F0}" srcOrd="4" destOrd="0" presId="urn:microsoft.com/office/officeart/2005/8/layout/hierarchy6"/>
    <dgm:cxn modelId="{DD6372E7-552E-4328-9A7B-85D289F1EF9F}" type="presParOf" srcId="{B03C5E5F-8D4E-4DAC-9A51-7B6C57D78FC1}" destId="{94210535-D443-4055-9BC0-5D33B07DC834}" srcOrd="5" destOrd="0" presId="urn:microsoft.com/office/officeart/2005/8/layout/hierarchy6"/>
    <dgm:cxn modelId="{FEF207A1-C128-469B-81E5-39BF08421550}" type="presParOf" srcId="{94210535-D443-4055-9BC0-5D33B07DC834}" destId="{299B8579-F426-4542-9555-A20541399A67}" srcOrd="0" destOrd="0" presId="urn:microsoft.com/office/officeart/2005/8/layout/hierarchy6"/>
    <dgm:cxn modelId="{8B4B2269-71D7-4FC0-93F9-332EBB39EA58}" type="presParOf" srcId="{94210535-D443-4055-9BC0-5D33B07DC834}" destId="{B6BD9414-5516-4D3F-8FFF-05631DA5C335}" srcOrd="1" destOrd="0" presId="urn:microsoft.com/office/officeart/2005/8/layout/hierarchy6"/>
    <dgm:cxn modelId="{66F27584-A534-49BC-A64B-1A1FE9B6EF03}" type="presParOf" srcId="{B6BD9414-5516-4D3F-8FFF-05631DA5C335}" destId="{6199FD78-2C77-49B4-917B-01876969BB09}" srcOrd="0" destOrd="0" presId="urn:microsoft.com/office/officeart/2005/8/layout/hierarchy6"/>
    <dgm:cxn modelId="{9201940F-D27B-4C1A-B7F4-C48714FD507E}" type="presParOf" srcId="{B6BD9414-5516-4D3F-8FFF-05631DA5C335}" destId="{B8666102-CE7C-4E78-AF8F-0D3257DC0A7B}" srcOrd="1" destOrd="0" presId="urn:microsoft.com/office/officeart/2005/8/layout/hierarchy6"/>
    <dgm:cxn modelId="{4BCFF367-3414-4862-A5E5-4AD06F391AC1}" type="presParOf" srcId="{B8666102-CE7C-4E78-AF8F-0D3257DC0A7B}" destId="{B2E88367-4E09-4177-8B7A-A0E64AA25244}" srcOrd="0" destOrd="0" presId="urn:microsoft.com/office/officeart/2005/8/layout/hierarchy6"/>
    <dgm:cxn modelId="{93458055-D11E-4714-9F5E-9389E6328B92}" type="presParOf" srcId="{B8666102-CE7C-4E78-AF8F-0D3257DC0A7B}" destId="{9A848A04-81A2-4F5E-804C-3F263A092813}" srcOrd="1" destOrd="0" presId="urn:microsoft.com/office/officeart/2005/8/layout/hierarchy6"/>
    <dgm:cxn modelId="{A6BD4970-94E9-4B7B-A885-BE2E055BA4B3}" type="presParOf" srcId="{251B8675-DEE9-4801-8543-2B1CA7E2597A}" destId="{B74B04D2-79F9-4915-854A-0D35E72FDBC1}" srcOrd="1" destOrd="0" presId="urn:microsoft.com/office/officeart/2005/8/layout/hierarchy6"/>
    <dgm:cxn modelId="{F09656C0-E987-47EB-B16A-C57BA4B127FB}" type="presParOf" srcId="{B74B04D2-79F9-4915-854A-0D35E72FDBC1}" destId="{C289BF57-ABC2-4754-990D-FCCE1C124345}" srcOrd="0" destOrd="0" presId="urn:microsoft.com/office/officeart/2005/8/layout/hierarchy6"/>
    <dgm:cxn modelId="{5AB0C192-7D89-4C8B-BC82-57B202325F79}" type="presParOf" srcId="{C289BF57-ABC2-4754-990D-FCCE1C124345}" destId="{C12E9F9C-B3C8-4D57-9374-DFF60E7DCEA9}" srcOrd="0" destOrd="0" presId="urn:microsoft.com/office/officeart/2005/8/layout/hierarchy6"/>
    <dgm:cxn modelId="{F94F96C9-89D3-4205-AA51-55BC028F07BE}" type="presParOf" srcId="{C289BF57-ABC2-4754-990D-FCCE1C124345}" destId="{34FEDD36-5EF2-40D9-A628-279367C5860F}" srcOrd="1" destOrd="0" presId="urn:microsoft.com/office/officeart/2005/8/layout/hierarchy6"/>
    <dgm:cxn modelId="{18636EA0-FA60-4911-B149-50241DED3366}" type="presParOf" srcId="{B74B04D2-79F9-4915-854A-0D35E72FDBC1}" destId="{9034D1B3-6D6B-400C-A8AD-A5C08B3191CB}" srcOrd="1" destOrd="0" presId="urn:microsoft.com/office/officeart/2005/8/layout/hierarchy6"/>
    <dgm:cxn modelId="{66F86BB0-36E4-40A4-BBD7-9A7B542921A8}" type="presParOf" srcId="{9034D1B3-6D6B-400C-A8AD-A5C08B3191CB}" destId="{48AEBEB6-7BE3-483D-BDFD-19AD354CE565}" srcOrd="0" destOrd="0" presId="urn:microsoft.com/office/officeart/2005/8/layout/hierarchy6"/>
    <dgm:cxn modelId="{464227BD-65F2-44C9-8673-E671670ADD5A}" type="presParOf" srcId="{B74B04D2-79F9-4915-854A-0D35E72FDBC1}" destId="{BC3542E3-FD6C-4D7C-AEE1-426287397C6C}" srcOrd="2" destOrd="0" presId="urn:microsoft.com/office/officeart/2005/8/layout/hierarchy6"/>
    <dgm:cxn modelId="{AEAFEC57-4CD6-4364-840B-59864C2D0BDA}" type="presParOf" srcId="{BC3542E3-FD6C-4D7C-AEE1-426287397C6C}" destId="{BB5554CF-83A1-4B42-AA27-3AC8517D7C9F}" srcOrd="0" destOrd="0" presId="urn:microsoft.com/office/officeart/2005/8/layout/hierarchy6"/>
    <dgm:cxn modelId="{9E424C5A-5ECD-4FDC-B9A5-806F1842ED00}" type="presParOf" srcId="{BC3542E3-FD6C-4D7C-AEE1-426287397C6C}" destId="{07271672-BE98-4581-8BE0-EAF9B10AB3F0}" srcOrd="1" destOrd="0" presId="urn:microsoft.com/office/officeart/2005/8/layout/hierarchy6"/>
    <dgm:cxn modelId="{42103DB3-30B1-43A1-A2F6-84182BE6971F}" type="presParOf" srcId="{B74B04D2-79F9-4915-854A-0D35E72FDBC1}" destId="{E9A497B0-0E6D-47CF-B516-F4728D20AC57}" srcOrd="3" destOrd="0" presId="urn:microsoft.com/office/officeart/2005/8/layout/hierarchy6"/>
    <dgm:cxn modelId="{7B26E269-AF61-40F3-A8D7-BAB559CD9FDE}" type="presParOf" srcId="{E9A497B0-0E6D-47CF-B516-F4728D20AC57}" destId="{9C01CE22-B59E-427E-AEDB-C37240B4CFB5}" srcOrd="0" destOrd="0" presId="urn:microsoft.com/office/officeart/2005/8/layout/hierarchy6"/>
    <dgm:cxn modelId="{08E85472-EEAC-4690-B291-5745DBCA994F}" type="presParOf" srcId="{B74B04D2-79F9-4915-854A-0D35E72FDBC1}" destId="{13C21BDD-D36E-4A37-8D05-1E2883647130}" srcOrd="4" destOrd="0" presId="urn:microsoft.com/office/officeart/2005/8/layout/hierarchy6"/>
    <dgm:cxn modelId="{AD4FFC5D-0480-4E1C-A21D-B4ED31B6C47F}" type="presParOf" srcId="{13C21BDD-D36E-4A37-8D05-1E2883647130}" destId="{093FD23E-7846-4749-9477-BA34FDF1E78B}" srcOrd="0" destOrd="0" presId="urn:microsoft.com/office/officeart/2005/8/layout/hierarchy6"/>
    <dgm:cxn modelId="{0C9C7BE3-384E-4C40-89A4-0AB467BD4CDB}" type="presParOf" srcId="{13C21BDD-D36E-4A37-8D05-1E2883647130}" destId="{9BAD4497-E552-467F-805B-0E41241AA4F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FD23E-7846-4749-9477-BA34FDF1E78B}">
      <dsp:nvSpPr>
        <dsp:cNvPr id="0" name=""/>
        <dsp:cNvSpPr/>
      </dsp:nvSpPr>
      <dsp:spPr>
        <a:xfrm>
          <a:off x="1084831" y="2888850"/>
          <a:ext cx="8345936" cy="106977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Worksheets, Contact List, Supporting Documents</a:t>
          </a:r>
        </a:p>
      </dsp:txBody>
      <dsp:txXfrm>
        <a:off x="1084831" y="2888850"/>
        <a:ext cx="2503780" cy="1069771"/>
      </dsp:txXfrm>
    </dsp:sp>
    <dsp:sp modelId="{BB5554CF-83A1-4B42-AA27-3AC8517D7C9F}">
      <dsp:nvSpPr>
        <dsp:cNvPr id="0" name=""/>
        <dsp:cNvSpPr/>
      </dsp:nvSpPr>
      <dsp:spPr>
        <a:xfrm>
          <a:off x="1084831" y="1640783"/>
          <a:ext cx="8345936" cy="106977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Alternate work procedures. Roles &amp; Responsibilities </a:t>
          </a:r>
        </a:p>
      </dsp:txBody>
      <dsp:txXfrm>
        <a:off x="1084831" y="1640783"/>
        <a:ext cx="2503780" cy="1069771"/>
      </dsp:txXfrm>
    </dsp:sp>
    <dsp:sp modelId="{C12E9F9C-B3C8-4D57-9374-DFF60E7DCEA9}">
      <dsp:nvSpPr>
        <dsp:cNvPr id="0" name=""/>
        <dsp:cNvSpPr/>
      </dsp:nvSpPr>
      <dsp:spPr>
        <a:xfrm>
          <a:off x="1084831" y="392716"/>
          <a:ext cx="8345936" cy="106977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Overall guidance and purpose (Continuity &amp; Recovery Group)</a:t>
          </a:r>
        </a:p>
      </dsp:txBody>
      <dsp:txXfrm>
        <a:off x="1084831" y="392716"/>
        <a:ext cx="2503780" cy="1069771"/>
      </dsp:txXfrm>
    </dsp:sp>
    <dsp:sp modelId="{9CE944EB-4BD2-4CB0-A81A-DBBC6EB0A221}">
      <dsp:nvSpPr>
        <dsp:cNvPr id="0" name=""/>
        <dsp:cNvSpPr/>
      </dsp:nvSpPr>
      <dsp:spPr>
        <a:xfrm>
          <a:off x="5757623" y="481863"/>
          <a:ext cx="1337214" cy="891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Continuity of Operations Plan</a:t>
          </a:r>
        </a:p>
      </dsp:txBody>
      <dsp:txXfrm>
        <a:off x="5783733" y="507973"/>
        <a:ext cx="1284994" cy="839256"/>
      </dsp:txXfrm>
    </dsp:sp>
    <dsp:sp modelId="{8408A8A4-F4DA-4821-B581-E2E0EF994842}">
      <dsp:nvSpPr>
        <dsp:cNvPr id="0" name=""/>
        <dsp:cNvSpPr/>
      </dsp:nvSpPr>
      <dsp:spPr>
        <a:xfrm>
          <a:off x="4371179" y="1373340"/>
          <a:ext cx="2055051" cy="356590"/>
        </a:xfrm>
        <a:custGeom>
          <a:avLst/>
          <a:gdLst/>
          <a:ahLst/>
          <a:cxnLst/>
          <a:rect l="0" t="0" r="0" b="0"/>
          <a:pathLst>
            <a:path>
              <a:moveTo>
                <a:pt x="2055051" y="0"/>
              </a:moveTo>
              <a:lnTo>
                <a:pt x="2055051" y="178295"/>
              </a:lnTo>
              <a:lnTo>
                <a:pt x="0" y="178295"/>
              </a:lnTo>
              <a:lnTo>
                <a:pt x="0" y="356590"/>
              </a:lnTo>
            </a:path>
          </a:pathLst>
        </a:custGeom>
        <a:noFill/>
        <a:ln w="63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382DAC-0241-44A1-840D-A5F04A362C86}">
      <dsp:nvSpPr>
        <dsp:cNvPr id="0" name=""/>
        <dsp:cNvSpPr/>
      </dsp:nvSpPr>
      <dsp:spPr>
        <a:xfrm>
          <a:off x="3590453" y="1729930"/>
          <a:ext cx="1561452" cy="891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7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Department A Continuity Plan</a:t>
          </a:r>
        </a:p>
      </dsp:txBody>
      <dsp:txXfrm>
        <a:off x="3616563" y="1756040"/>
        <a:ext cx="1509232" cy="839256"/>
      </dsp:txXfrm>
    </dsp:sp>
    <dsp:sp modelId="{848FF4C2-E042-4AAA-93FE-8FD040CA92EB}">
      <dsp:nvSpPr>
        <dsp:cNvPr id="0" name=""/>
        <dsp:cNvSpPr/>
      </dsp:nvSpPr>
      <dsp:spPr>
        <a:xfrm>
          <a:off x="4325459" y="2621407"/>
          <a:ext cx="91440" cy="3565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590"/>
              </a:lnTo>
            </a:path>
          </a:pathLst>
        </a:custGeom>
        <a:noFill/>
        <a:ln w="635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3D6091-B10C-47C2-96F9-DEF5758E1B7A}">
      <dsp:nvSpPr>
        <dsp:cNvPr id="0" name=""/>
        <dsp:cNvSpPr/>
      </dsp:nvSpPr>
      <dsp:spPr>
        <a:xfrm>
          <a:off x="3702572" y="2977997"/>
          <a:ext cx="1337214" cy="891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Attachments</a:t>
          </a:r>
        </a:p>
      </dsp:txBody>
      <dsp:txXfrm>
        <a:off x="3728682" y="3004107"/>
        <a:ext cx="1284994" cy="839256"/>
      </dsp:txXfrm>
    </dsp:sp>
    <dsp:sp modelId="{1FC93039-CA15-4453-B7F2-3107C30CB5BA}">
      <dsp:nvSpPr>
        <dsp:cNvPr id="0" name=""/>
        <dsp:cNvSpPr/>
      </dsp:nvSpPr>
      <dsp:spPr>
        <a:xfrm>
          <a:off x="6376974" y="1373340"/>
          <a:ext cx="91440" cy="356590"/>
        </a:xfrm>
        <a:custGeom>
          <a:avLst/>
          <a:gdLst/>
          <a:ahLst/>
          <a:cxnLst/>
          <a:rect l="0" t="0" r="0" b="0"/>
          <a:pathLst>
            <a:path>
              <a:moveTo>
                <a:pt x="49256" y="0"/>
              </a:moveTo>
              <a:lnTo>
                <a:pt x="49256" y="178295"/>
              </a:lnTo>
              <a:lnTo>
                <a:pt x="45720" y="178295"/>
              </a:lnTo>
              <a:lnTo>
                <a:pt x="45720" y="356590"/>
              </a:lnTo>
            </a:path>
          </a:pathLst>
        </a:custGeom>
        <a:noFill/>
        <a:ln w="63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DD96B-7D65-4B7C-9631-7370CE34D385}">
      <dsp:nvSpPr>
        <dsp:cNvPr id="0" name=""/>
        <dsp:cNvSpPr/>
      </dsp:nvSpPr>
      <dsp:spPr>
        <a:xfrm>
          <a:off x="5615143" y="1729930"/>
          <a:ext cx="1615101" cy="891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7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Department B Continuity Plan</a:t>
          </a:r>
        </a:p>
      </dsp:txBody>
      <dsp:txXfrm>
        <a:off x="5641253" y="1756040"/>
        <a:ext cx="1562881" cy="839256"/>
      </dsp:txXfrm>
    </dsp:sp>
    <dsp:sp modelId="{9CA0212D-0B75-4C8C-96B2-CC7F8B02D718}">
      <dsp:nvSpPr>
        <dsp:cNvPr id="0" name=""/>
        <dsp:cNvSpPr/>
      </dsp:nvSpPr>
      <dsp:spPr>
        <a:xfrm>
          <a:off x="6376974" y="2621407"/>
          <a:ext cx="91440" cy="3565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295"/>
              </a:lnTo>
              <a:lnTo>
                <a:pt x="47297" y="178295"/>
              </a:lnTo>
              <a:lnTo>
                <a:pt x="47297" y="356590"/>
              </a:lnTo>
            </a:path>
          </a:pathLst>
        </a:custGeom>
        <a:noFill/>
        <a:ln w="635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617F1-D537-4FF6-96AF-43BDCCFA4DE3}">
      <dsp:nvSpPr>
        <dsp:cNvPr id="0" name=""/>
        <dsp:cNvSpPr/>
      </dsp:nvSpPr>
      <dsp:spPr>
        <a:xfrm>
          <a:off x="5755664" y="2977997"/>
          <a:ext cx="1337214" cy="891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Attachments</a:t>
          </a:r>
        </a:p>
      </dsp:txBody>
      <dsp:txXfrm>
        <a:off x="5781774" y="3004107"/>
        <a:ext cx="1284994" cy="839256"/>
      </dsp:txXfrm>
    </dsp:sp>
    <dsp:sp modelId="{7CBABBB8-BF2B-404B-BB8D-70048DF5F1F0}">
      <dsp:nvSpPr>
        <dsp:cNvPr id="0" name=""/>
        <dsp:cNvSpPr/>
      </dsp:nvSpPr>
      <dsp:spPr>
        <a:xfrm>
          <a:off x="6426231" y="1373340"/>
          <a:ext cx="1949805" cy="356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95"/>
              </a:lnTo>
              <a:lnTo>
                <a:pt x="1949805" y="178295"/>
              </a:lnTo>
              <a:lnTo>
                <a:pt x="1949805" y="356590"/>
              </a:lnTo>
            </a:path>
          </a:pathLst>
        </a:custGeom>
        <a:noFill/>
        <a:ln w="63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9B8579-F426-4542-9555-A20541399A67}">
      <dsp:nvSpPr>
        <dsp:cNvPr id="0" name=""/>
        <dsp:cNvSpPr/>
      </dsp:nvSpPr>
      <dsp:spPr>
        <a:xfrm>
          <a:off x="7529700" y="1729930"/>
          <a:ext cx="1692672" cy="891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7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Department C Continuity Plan</a:t>
          </a:r>
        </a:p>
      </dsp:txBody>
      <dsp:txXfrm>
        <a:off x="7555810" y="1756040"/>
        <a:ext cx="1640452" cy="839256"/>
      </dsp:txXfrm>
    </dsp:sp>
    <dsp:sp modelId="{6199FD78-2C77-49B4-917B-01876969BB09}">
      <dsp:nvSpPr>
        <dsp:cNvPr id="0" name=""/>
        <dsp:cNvSpPr/>
      </dsp:nvSpPr>
      <dsp:spPr>
        <a:xfrm>
          <a:off x="8330317" y="2621407"/>
          <a:ext cx="91440" cy="3565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295"/>
              </a:lnTo>
              <a:lnTo>
                <a:pt x="48982" y="178295"/>
              </a:lnTo>
              <a:lnTo>
                <a:pt x="48982" y="356590"/>
              </a:lnTo>
            </a:path>
          </a:pathLst>
        </a:custGeom>
        <a:noFill/>
        <a:ln w="635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E88367-4E09-4177-8B7A-A0E64AA25244}">
      <dsp:nvSpPr>
        <dsp:cNvPr id="0" name=""/>
        <dsp:cNvSpPr/>
      </dsp:nvSpPr>
      <dsp:spPr>
        <a:xfrm>
          <a:off x="7710692" y="2977997"/>
          <a:ext cx="1337214" cy="8914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Attachments</a:t>
          </a:r>
        </a:p>
      </dsp:txBody>
      <dsp:txXfrm>
        <a:off x="7736802" y="3004107"/>
        <a:ext cx="1284994" cy="839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8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45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0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66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1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74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48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70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2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6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22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72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88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C1802F-40F0-47EA-9D07-B894003061BD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21531" y="6168806"/>
            <a:ext cx="2743200" cy="365125"/>
          </a:xfrm>
          <a:prstGeom prst="rect">
            <a:avLst/>
          </a:prstGeom>
        </p:spPr>
        <p:txBody>
          <a:bodyPr/>
          <a:lstStyle/>
          <a:p>
            <a:fld id="{61065045-0F2B-4028-875F-1AE3AC27F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5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1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8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2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98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9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39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9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EF728-A06B-41DE-891A-56D70CB9470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B00E-EF49-45A4-B917-67B8501344E2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12734" y="137786"/>
            <a:ext cx="11974882" cy="6583689"/>
            <a:chOff x="112734" y="137786"/>
            <a:chExt cx="11974882" cy="6583689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12734" y="137786"/>
              <a:ext cx="11974882" cy="6583689"/>
            </a:xfrm>
            <a:prstGeom prst="rect">
              <a:avLst/>
            </a:prstGeom>
            <a:noFill/>
            <a:ln w="1016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12942" y="250521"/>
              <a:ext cx="11761940" cy="6363221"/>
            </a:xfrm>
            <a:prstGeom prst="rect">
              <a:avLst/>
            </a:prstGeom>
            <a:noFill/>
            <a:ln w="762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321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2309" y="5896225"/>
            <a:ext cx="739171" cy="681037"/>
          </a:xfrm>
          <a:prstGeom prst="rect">
            <a:avLst/>
          </a:prstGeom>
        </p:spPr>
      </p:pic>
      <p:grpSp>
        <p:nvGrpSpPr>
          <p:cNvPr id="10" name="Group 9"/>
          <p:cNvGrpSpPr/>
          <p:nvPr userDrawn="1"/>
        </p:nvGrpSpPr>
        <p:grpSpPr>
          <a:xfrm>
            <a:off x="112734" y="137786"/>
            <a:ext cx="11974882" cy="6583689"/>
            <a:chOff x="112734" y="137786"/>
            <a:chExt cx="11974882" cy="6583689"/>
          </a:xfrm>
        </p:grpSpPr>
        <p:sp>
          <p:nvSpPr>
            <p:cNvPr id="8" name="Rectangle 7"/>
            <p:cNvSpPr/>
            <p:nvPr userDrawn="1"/>
          </p:nvSpPr>
          <p:spPr>
            <a:xfrm>
              <a:off x="112734" y="137786"/>
              <a:ext cx="11974882" cy="6583689"/>
            </a:xfrm>
            <a:prstGeom prst="rect">
              <a:avLst/>
            </a:prstGeom>
            <a:noFill/>
            <a:ln w="1016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12942" y="250521"/>
              <a:ext cx="11761940" cy="6363221"/>
            </a:xfrm>
            <a:prstGeom prst="rect">
              <a:avLst/>
            </a:prstGeom>
            <a:noFill/>
            <a:ln w="762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 userDrawn="1"/>
        </p:nvSpPr>
        <p:spPr>
          <a:xfrm>
            <a:off x="7465513" y="6116660"/>
            <a:ext cx="3745282" cy="346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Lamar University EHS &amp; Risk Management</a:t>
            </a:r>
          </a:p>
        </p:txBody>
      </p:sp>
    </p:spTree>
    <p:extLst>
      <p:ext uri="{BB962C8B-B14F-4D97-AF65-F5344CB8AC3E}">
        <p14:creationId xmlns:p14="http://schemas.microsoft.com/office/powerpoint/2010/main" val="22295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Department Continuity Planning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Gary Rash</a:t>
            </a:r>
          </a:p>
          <a:p>
            <a:r>
              <a:rPr lang="en-US" dirty="0"/>
              <a:t>Director EHS &amp; Risk Management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404" y="5257800"/>
            <a:ext cx="1233694" cy="118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837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Essential Resources/Supplies Required for Maintaining Department’s Critical Operations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2368" y="2482954"/>
            <a:ext cx="10515600" cy="144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44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Department’s External Communication Plan in the Event of an Emergency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539" y="3050007"/>
            <a:ext cx="11439478" cy="76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213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Department’s Internal Communication Plan in the Event of an Emergency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64176"/>
            <a:ext cx="10515600" cy="173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74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Essential Contract Services Required for Maintaining Department’s Critical Operations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6431" y="2446022"/>
            <a:ext cx="10515600" cy="277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294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Essential Travel Required for Maintaining Department’s Operations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35924"/>
            <a:ext cx="10515600" cy="104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8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Additional Department Staff Information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8484" y="1027906"/>
            <a:ext cx="8775031" cy="479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16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01040" y="365125"/>
            <a:ext cx="10515600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b="1" dirty="0"/>
              <a:t>	Section XIII: Testing, Training, &amp; Exercise</a:t>
            </a:r>
            <a:br>
              <a:rPr lang="en-US" b="1" dirty="0"/>
            </a:br>
            <a:br>
              <a:rPr lang="en-US" b="1" dirty="0"/>
            </a:br>
            <a:r>
              <a:rPr lang="en-US" sz="2000" b="1" dirty="0"/>
              <a:t>Example Worksheet</a:t>
            </a:r>
            <a:endParaRPr lang="en-US" b="1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/>
          <a:srcRect r="7096"/>
          <a:stretch/>
        </p:blipFill>
        <p:spPr>
          <a:xfrm>
            <a:off x="606430" y="2543563"/>
            <a:ext cx="10979139" cy="3110788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058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870031" y="427756"/>
            <a:ext cx="7941501" cy="107536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b="1" dirty="0"/>
              <a:t>	Section XIV: Plan Maintenance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63281343"/>
              </p:ext>
            </p:extLst>
          </p:nvPr>
        </p:nvGraphicFramePr>
        <p:xfrm>
          <a:off x="1916482" y="1690688"/>
          <a:ext cx="7848600" cy="37308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0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9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86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5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Activity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Tasks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Frequency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819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Plan update &amp; certification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Review entire plan for accuracy. 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Incorporate lessons learned and changes in policy and philosophy.  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Manage distribution.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 Annually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8195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Maintains orders of succession and delegations of authority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Identify current incumbents.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Update rosters and contact information.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 Semi-annually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Monitor and maintain vital records program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Monitor volume of materials.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Update and remove files.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Ongoing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0526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Contact information for essential personnel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Confirm and update essential personnel information.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Annually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252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58642" y="1656394"/>
            <a:ext cx="6837028" cy="11619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b="1" dirty="0"/>
              <a:t>Questions</a:t>
            </a:r>
            <a:br>
              <a:rPr lang="en-US" b="1" dirty="0"/>
            </a:br>
            <a:br>
              <a:rPr lang="en-US" b="1" dirty="0"/>
            </a:br>
            <a:r>
              <a:rPr lang="en-US" sz="2400" b="1" dirty="0"/>
              <a:t>EHS &amp; Risk Management </a:t>
            </a:r>
            <a:br>
              <a:rPr lang="en-US" sz="2400" b="1" dirty="0"/>
            </a:br>
            <a:r>
              <a:rPr lang="en-US" sz="2400" b="1" dirty="0"/>
              <a:t>409-880-7115</a:t>
            </a:r>
            <a:br>
              <a:rPr lang="en-US" sz="2400" b="1" dirty="0"/>
            </a:br>
            <a:r>
              <a:rPr lang="en-US" sz="2400" b="1" dirty="0"/>
              <a:t>continuityofoperationsplanning@lamar.edu</a:t>
            </a:r>
          </a:p>
        </p:txBody>
      </p:sp>
    </p:spTree>
    <p:extLst>
      <p:ext uri="{BB962C8B-B14F-4D97-AF65-F5344CB8AC3E}">
        <p14:creationId xmlns:p14="http://schemas.microsoft.com/office/powerpoint/2010/main" val="76679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175347" y="402704"/>
            <a:ext cx="4565737" cy="110042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b="1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0416" y="1690688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 dirty="0"/>
              <a:t>Introduce the Institutional Continuity Framework</a:t>
            </a:r>
          </a:p>
          <a:p>
            <a:r>
              <a:rPr lang="en-US" sz="4000" dirty="0"/>
              <a:t>Discuss the structure for a Lamar University Departmental Plan Template</a:t>
            </a:r>
          </a:p>
          <a:p>
            <a:r>
              <a:rPr lang="en-US" sz="4000" dirty="0"/>
              <a:t>Review components of the plan</a:t>
            </a:r>
          </a:p>
          <a:p>
            <a:r>
              <a:rPr lang="en-US" sz="4000" dirty="0"/>
              <a:t>Determine next steps</a:t>
            </a:r>
          </a:p>
        </p:txBody>
      </p:sp>
    </p:spTree>
    <p:extLst>
      <p:ext uri="{BB962C8B-B14F-4D97-AF65-F5344CB8AC3E}">
        <p14:creationId xmlns:p14="http://schemas.microsoft.com/office/powerpoint/2010/main" val="2349622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640311" y="615644"/>
            <a:ext cx="4733925" cy="7493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b="1" dirty="0"/>
              <a:t>Definition of COOP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49474" y="1465153"/>
            <a:ext cx="10515600" cy="193198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Continuity Planning is an effort to ensure that the capability exists to continue essential functions across a wide range of potential emergencies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166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67518" y="277443"/>
            <a:ext cx="8085551" cy="14605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b="1" dirty="0"/>
              <a:t>Emergency Response and </a:t>
            </a:r>
            <a:br>
              <a:rPr lang="en-US" b="1" dirty="0"/>
            </a:br>
            <a:r>
              <a:rPr lang="en-US" b="1" dirty="0"/>
              <a:t>Recovery During an Incident</a:t>
            </a:r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l="2981" t="30163" r="3844" b="8846"/>
          <a:stretch/>
        </p:blipFill>
        <p:spPr>
          <a:xfrm>
            <a:off x="498564" y="1825625"/>
            <a:ext cx="10623461" cy="398645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3633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18147" y="452808"/>
            <a:ext cx="6532323" cy="113799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b="1" dirty="0"/>
              <a:t>Institutional Continuity Plan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19940815"/>
              </p:ext>
            </p:extLst>
          </p:nvPr>
        </p:nvGraphicFramePr>
        <p:xfrm>
          <a:off x="726509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059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63046" y="457200"/>
            <a:ext cx="5674290" cy="7453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b="1" dirty="0"/>
              <a:t>Departmental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263046" y="1202500"/>
            <a:ext cx="5336088" cy="521434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Augment </a:t>
            </a:r>
            <a:r>
              <a:rPr lang="en-US" sz="2800" dirty="0">
                <a:ea typeface="ＭＳ Ｐゴシック" pitchFamily="-110" charset="-128"/>
              </a:rPr>
              <a:t>the Institutional Plan</a:t>
            </a:r>
          </a:p>
          <a:p>
            <a:pPr>
              <a:buFont typeface="Arial" charset="0"/>
              <a:buChar char="•"/>
            </a:pPr>
            <a:r>
              <a:rPr lang="en-US" dirty="0" err="1">
                <a:ea typeface="ＭＳ Ｐゴシック" pitchFamily="-110" charset="-128"/>
              </a:rPr>
              <a:t>Formstack</a:t>
            </a:r>
            <a:endParaRPr lang="en-US" sz="2800" dirty="0">
              <a:ea typeface="ＭＳ Ｐゴシック" pitchFamily="-110" charset="-128"/>
            </a:endParaRPr>
          </a:p>
          <a:p>
            <a:pPr lvl="1"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Emergency Contacts and Alternates</a:t>
            </a:r>
            <a:endParaRPr lang="en-US" sz="2400" dirty="0">
              <a:ea typeface="ＭＳ Ｐゴシック" pitchFamily="-110" charset="-128"/>
            </a:endParaRPr>
          </a:p>
          <a:p>
            <a:pPr lvl="1"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Critical/Essential Department Operations (in order of importance)</a:t>
            </a:r>
            <a:endParaRPr lang="en-US" sz="2400" dirty="0">
              <a:ea typeface="ＭＳ Ｐゴシック" pitchFamily="-110" charset="-128"/>
            </a:endParaRPr>
          </a:p>
          <a:p>
            <a:pPr lvl="1"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Planning Readiness Checklist</a:t>
            </a:r>
            <a:endParaRPr lang="en-US" sz="2400" dirty="0">
              <a:ea typeface="ＭＳ Ｐゴシック" pitchFamily="-110" charset="-128"/>
            </a:endParaRPr>
          </a:p>
          <a:p>
            <a:pPr lvl="1"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Essential Resources/Supplies Required for Maintaining Department’s Critical Operations</a:t>
            </a:r>
          </a:p>
          <a:p>
            <a:pPr lvl="1">
              <a:buFont typeface="Arial" charset="0"/>
              <a:buChar char="•"/>
            </a:pPr>
            <a:r>
              <a:rPr lang="en-US" sz="2400" dirty="0">
                <a:ea typeface="ＭＳ Ｐゴシック" pitchFamily="-110" charset="-128"/>
              </a:rPr>
              <a:t>Department’s External Communication Plan in the Event of an Emergency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Department’s Internal Communication Plan in the Event of an Emergency</a:t>
            </a:r>
          </a:p>
          <a:p>
            <a:pPr lvl="1">
              <a:buFont typeface="Arial" charset="0"/>
              <a:buChar char="•"/>
            </a:pPr>
            <a:r>
              <a:rPr lang="en-US" sz="2400" dirty="0">
                <a:ea typeface="ＭＳ Ｐゴシック" pitchFamily="-110" charset="-128"/>
              </a:rPr>
              <a:t>Essential Contract Services Required for Maintaining Department’s Critical Operation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Essential Travel Required for Maintaining Department’s Operations</a:t>
            </a:r>
          </a:p>
          <a:p>
            <a:pPr lvl="1">
              <a:buFont typeface="Arial" charset="0"/>
              <a:buChar char="•"/>
            </a:pPr>
            <a:r>
              <a:rPr lang="en-US" sz="2400" dirty="0">
                <a:ea typeface="ＭＳ Ｐゴシック" pitchFamily="-110" charset="-128"/>
              </a:rPr>
              <a:t>Additional Department Staff Information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ea typeface="ＭＳ Ｐゴシック" pitchFamily="-110" charset="-128"/>
              </a:rPr>
              <a:t>Review and Approval</a:t>
            </a:r>
            <a:endParaRPr lang="en-US" sz="2400" dirty="0">
              <a:ea typeface="ＭＳ Ｐゴシック" pitchFamily="-110" charset="-128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78" y="457200"/>
            <a:ext cx="4754727" cy="558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400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Emergency Contacts and Alternates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8601" y="1422372"/>
            <a:ext cx="8074797" cy="469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508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Critical/Essential Department Operations </a:t>
            </a:r>
            <a:br>
              <a:rPr lang="en-US" dirty="0"/>
            </a:br>
            <a:r>
              <a:rPr lang="en-US" dirty="0"/>
              <a:t>(In Order of Importance)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5472" y="1690063"/>
            <a:ext cx="7816781" cy="443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47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Planning Readiness Checklist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7874" y="1007525"/>
            <a:ext cx="7459579" cy="516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785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</TotalTime>
  <Words>380</Words>
  <Application>Microsoft Office PowerPoint</Application>
  <PresentationFormat>Widescreen</PresentationFormat>
  <Paragraphs>62</Paragraphs>
  <Slides>18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Custom Design</vt:lpstr>
      <vt:lpstr>Introduction to Department Continuity Planning</vt:lpstr>
      <vt:lpstr>Objectives</vt:lpstr>
      <vt:lpstr>Definition of COOP</vt:lpstr>
      <vt:lpstr>Emergency Response and  Recovery During an Incident</vt:lpstr>
      <vt:lpstr>Institutional Continuity Plan</vt:lpstr>
      <vt:lpstr>Departmental Template</vt:lpstr>
      <vt:lpstr>Emergency Contacts and Alternates</vt:lpstr>
      <vt:lpstr>Critical/Essential Department Operations  (In Order of Importance)</vt:lpstr>
      <vt:lpstr>Planning Readiness Checklist</vt:lpstr>
      <vt:lpstr>Essential Resources/Supplies Required for Maintaining Department’s Critical Operations</vt:lpstr>
      <vt:lpstr>Department’s External Communication Plan in the Event of an Emergency</vt:lpstr>
      <vt:lpstr>Department’s Internal Communication Plan in the Event of an Emergency</vt:lpstr>
      <vt:lpstr>Essential Contract Services Required for Maintaining Department’s Critical Operations</vt:lpstr>
      <vt:lpstr>Essential Travel Required for Maintaining Department’s Operations</vt:lpstr>
      <vt:lpstr>Additional Department Staff Information</vt:lpstr>
      <vt:lpstr> Section XIII: Testing, Training, &amp; Exercise  Example Worksheet</vt:lpstr>
      <vt:lpstr> Section XIV: Plan Maintenance</vt:lpstr>
      <vt:lpstr>Questions  EHS &amp; Risk Management  409-880-7115 continuityofoperationsplanning@lamar.edu</vt:lpstr>
    </vt:vector>
  </TitlesOfParts>
  <Company>Lamar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Continuity Planning</dc:title>
  <dc:creator>William G. Rash</dc:creator>
  <cp:lastModifiedBy>William G. Rash</cp:lastModifiedBy>
  <cp:revision>35</cp:revision>
  <dcterms:created xsi:type="dcterms:W3CDTF">2018-04-24T18:24:11Z</dcterms:created>
  <dcterms:modified xsi:type="dcterms:W3CDTF">2022-03-15T14:34:01Z</dcterms:modified>
</cp:coreProperties>
</file>